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Lst>
  <p:notesMasterIdLst>
    <p:notesMasterId r:id="rId9"/>
  </p:notesMasterIdLst>
  <p:handoutMasterIdLst>
    <p:handoutMasterId r:id="rId10"/>
  </p:handoutMasterIdLst>
  <p:sldIdLst>
    <p:sldId id="256" r:id="rId6"/>
    <p:sldId id="299" r:id="rId7"/>
    <p:sldId id="30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a Singh" initials="IS" lastIdx="1" clrIdx="0">
    <p:extLst>
      <p:ext uri="{19B8F6BF-5375-455C-9EA6-DF929625EA0E}">
        <p15:presenceInfo xmlns:p15="http://schemas.microsoft.com/office/powerpoint/2012/main" userId="S::Isha.Singh@imperialcollegehealthpartners.com::8fa1c15a-ecc8-4e95-9f99-fde089841072" providerId="AD"/>
      </p:ext>
    </p:extLst>
  </p:cmAuthor>
  <p:cmAuthor id="2" name="Katie Harrison" initials="KH" lastIdx="1" clrIdx="1">
    <p:extLst>
      <p:ext uri="{19B8F6BF-5375-455C-9EA6-DF929625EA0E}">
        <p15:presenceInfo xmlns:p15="http://schemas.microsoft.com/office/powerpoint/2012/main" userId="S::katie.harrison@imperialcollegehealthpartners.com::b0ca83ea-df07-4bb8-8edd-5a76ef2686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CB6015"/>
    <a:srgbClr val="108488"/>
    <a:srgbClr val="D8117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F78AC-42AA-498B-A3F8-F6154519CC85}" v="2" dt="2021-01-29T12:19:44.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4494" autoAdjust="0"/>
  </p:normalViewPr>
  <p:slideViewPr>
    <p:cSldViewPr snapToGrid="0">
      <p:cViewPr varScale="1">
        <p:scale>
          <a:sx n="85" d="100"/>
          <a:sy n="85" d="100"/>
        </p:scale>
        <p:origin x="852"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arrison" userId="b0ca83ea-df07-4bb8-8edd-5a76ef2686b3" providerId="ADAL" clId="{638F78AC-42AA-498B-A3F8-F6154519CC85}"/>
    <pc:docChg chg="undo custSel addSld delSld modSld">
      <pc:chgData name="Katie Harrison" userId="b0ca83ea-df07-4bb8-8edd-5a76ef2686b3" providerId="ADAL" clId="{638F78AC-42AA-498B-A3F8-F6154519CC85}" dt="2021-01-29T12:40:31.833" v="289" actId="404"/>
      <pc:docMkLst>
        <pc:docMk/>
      </pc:docMkLst>
      <pc:sldChg chg="modSp mod">
        <pc:chgData name="Katie Harrison" userId="b0ca83ea-df07-4bb8-8edd-5a76ef2686b3" providerId="ADAL" clId="{638F78AC-42AA-498B-A3F8-F6154519CC85}" dt="2021-01-29T12:21:34.912" v="148" actId="20577"/>
        <pc:sldMkLst>
          <pc:docMk/>
          <pc:sldMk cId="1683873534" sldId="256"/>
        </pc:sldMkLst>
        <pc:spChg chg="mod">
          <ac:chgData name="Katie Harrison" userId="b0ca83ea-df07-4bb8-8edd-5a76ef2686b3" providerId="ADAL" clId="{638F78AC-42AA-498B-A3F8-F6154519CC85}" dt="2021-01-29T12:21:34.912" v="148" actId="20577"/>
          <ac:spMkLst>
            <pc:docMk/>
            <pc:sldMk cId="1683873534" sldId="256"/>
            <ac:spMk id="10" creationId="{584C9948-1C23-E642-9F1E-EAFF78D38D91}"/>
          </ac:spMkLst>
        </pc:spChg>
        <pc:spChg chg="mod">
          <ac:chgData name="Katie Harrison" userId="b0ca83ea-df07-4bb8-8edd-5a76ef2686b3" providerId="ADAL" clId="{638F78AC-42AA-498B-A3F8-F6154519CC85}" dt="2021-01-29T12:21:18.752" v="122" actId="20577"/>
          <ac:spMkLst>
            <pc:docMk/>
            <pc:sldMk cId="1683873534" sldId="256"/>
            <ac:spMk id="14" creationId="{917B2C54-BCE0-AE4A-B682-D8B2FABF5ED7}"/>
          </ac:spMkLst>
        </pc:spChg>
      </pc:sldChg>
      <pc:sldChg chg="addSp delSp modSp mod modNotesTx">
        <pc:chgData name="Katie Harrison" userId="b0ca83ea-df07-4bb8-8edd-5a76ef2686b3" providerId="ADAL" clId="{638F78AC-42AA-498B-A3F8-F6154519CC85}" dt="2021-01-29T12:32:58.815" v="275" actId="1076"/>
        <pc:sldMkLst>
          <pc:docMk/>
          <pc:sldMk cId="2728717675" sldId="299"/>
        </pc:sldMkLst>
        <pc:spChg chg="add mod">
          <ac:chgData name="Katie Harrison" userId="b0ca83ea-df07-4bb8-8edd-5a76ef2686b3" providerId="ADAL" clId="{638F78AC-42AA-498B-A3F8-F6154519CC85}" dt="2021-01-29T12:30:51.875" v="255" actId="1076"/>
          <ac:spMkLst>
            <pc:docMk/>
            <pc:sldMk cId="2728717675" sldId="299"/>
            <ac:spMk id="11" creationId="{0066F81C-071F-4547-A8F9-7ADE0750AADD}"/>
          </ac:spMkLst>
        </pc:spChg>
        <pc:spChg chg="add mod">
          <ac:chgData name="Katie Harrison" userId="b0ca83ea-df07-4bb8-8edd-5a76ef2686b3" providerId="ADAL" clId="{638F78AC-42AA-498B-A3F8-F6154519CC85}" dt="2021-01-29T12:23:55.456" v="176" actId="1076"/>
          <ac:spMkLst>
            <pc:docMk/>
            <pc:sldMk cId="2728717675" sldId="299"/>
            <ac:spMk id="12" creationId="{96DF478A-2C00-4092-9DAE-BCEC2869BEA0}"/>
          </ac:spMkLst>
        </pc:spChg>
        <pc:spChg chg="del">
          <ac:chgData name="Katie Harrison" userId="b0ca83ea-df07-4bb8-8edd-5a76ef2686b3" providerId="ADAL" clId="{638F78AC-42AA-498B-A3F8-F6154519CC85}" dt="2021-01-29T11:58:34.868" v="10" actId="478"/>
          <ac:spMkLst>
            <pc:docMk/>
            <pc:sldMk cId="2728717675" sldId="299"/>
            <ac:spMk id="13" creationId="{36ECD15B-1F55-4BD9-9AB0-E32B3B21D37D}"/>
          </ac:spMkLst>
        </pc:spChg>
        <pc:spChg chg="add mod">
          <ac:chgData name="Katie Harrison" userId="b0ca83ea-df07-4bb8-8edd-5a76ef2686b3" providerId="ADAL" clId="{638F78AC-42AA-498B-A3F8-F6154519CC85}" dt="2021-01-29T12:21:59.577" v="153" actId="1076"/>
          <ac:spMkLst>
            <pc:docMk/>
            <pc:sldMk cId="2728717675" sldId="299"/>
            <ac:spMk id="14" creationId="{A9335FF1-0D9A-4B5B-9E26-08BFC55ADCBF}"/>
          </ac:spMkLst>
        </pc:spChg>
        <pc:spChg chg="add mod">
          <ac:chgData name="Katie Harrison" userId="b0ca83ea-df07-4bb8-8edd-5a76ef2686b3" providerId="ADAL" clId="{638F78AC-42AA-498B-A3F8-F6154519CC85}" dt="2021-01-29T12:20:36.457" v="119" actId="2711"/>
          <ac:spMkLst>
            <pc:docMk/>
            <pc:sldMk cId="2728717675" sldId="299"/>
            <ac:spMk id="15" creationId="{6DE55516-06FA-4DDB-84F3-439961783848}"/>
          </ac:spMkLst>
        </pc:spChg>
        <pc:spChg chg="add mod">
          <ac:chgData name="Katie Harrison" userId="b0ca83ea-df07-4bb8-8edd-5a76ef2686b3" providerId="ADAL" clId="{638F78AC-42AA-498B-A3F8-F6154519CC85}" dt="2021-01-29T12:24:00.574" v="178" actId="1076"/>
          <ac:spMkLst>
            <pc:docMk/>
            <pc:sldMk cId="2728717675" sldId="299"/>
            <ac:spMk id="16" creationId="{47CE73EC-B271-4F0A-98A4-23DA29E00F9D}"/>
          </ac:spMkLst>
        </pc:spChg>
        <pc:spChg chg="add mod">
          <ac:chgData name="Katie Harrison" userId="b0ca83ea-df07-4bb8-8edd-5a76ef2686b3" providerId="ADAL" clId="{638F78AC-42AA-498B-A3F8-F6154519CC85}" dt="2021-01-29T12:23:29.201" v="171" actId="1076"/>
          <ac:spMkLst>
            <pc:docMk/>
            <pc:sldMk cId="2728717675" sldId="299"/>
            <ac:spMk id="17" creationId="{91094D99-5663-4A21-9629-B8D0C79FF198}"/>
          </ac:spMkLst>
        </pc:spChg>
        <pc:spChg chg="add mod">
          <ac:chgData name="Katie Harrison" userId="b0ca83ea-df07-4bb8-8edd-5a76ef2686b3" providerId="ADAL" clId="{638F78AC-42AA-498B-A3F8-F6154519CC85}" dt="2021-01-29T12:23:58.259" v="177" actId="1076"/>
          <ac:spMkLst>
            <pc:docMk/>
            <pc:sldMk cId="2728717675" sldId="299"/>
            <ac:spMk id="18" creationId="{5FADBE46-2BDD-4AB0-B040-3C7F571417C6}"/>
          </ac:spMkLst>
        </pc:spChg>
        <pc:spChg chg="add mod">
          <ac:chgData name="Katie Harrison" userId="b0ca83ea-df07-4bb8-8edd-5a76ef2686b3" providerId="ADAL" clId="{638F78AC-42AA-498B-A3F8-F6154519CC85}" dt="2021-01-29T12:30:06.050" v="250" actId="1076"/>
          <ac:spMkLst>
            <pc:docMk/>
            <pc:sldMk cId="2728717675" sldId="299"/>
            <ac:spMk id="27" creationId="{79F0DB3F-006C-4008-BF2B-12FA877793FE}"/>
          </ac:spMkLst>
        </pc:spChg>
        <pc:spChg chg="add mod">
          <ac:chgData name="Katie Harrison" userId="b0ca83ea-df07-4bb8-8edd-5a76ef2686b3" providerId="ADAL" clId="{638F78AC-42AA-498B-A3F8-F6154519CC85}" dt="2021-01-29T12:23:37.282" v="173" actId="1076"/>
          <ac:spMkLst>
            <pc:docMk/>
            <pc:sldMk cId="2728717675" sldId="299"/>
            <ac:spMk id="28" creationId="{D555FBBA-659D-4F89-A9D7-A02DADD360B6}"/>
          </ac:spMkLst>
        </pc:spChg>
        <pc:spChg chg="add mod">
          <ac:chgData name="Katie Harrison" userId="b0ca83ea-df07-4bb8-8edd-5a76ef2686b3" providerId="ADAL" clId="{638F78AC-42AA-498B-A3F8-F6154519CC85}" dt="2021-01-29T12:25:01.085" v="190" actId="1076"/>
          <ac:spMkLst>
            <pc:docMk/>
            <pc:sldMk cId="2728717675" sldId="299"/>
            <ac:spMk id="29" creationId="{9F3D41AB-6CE9-4B8E-AAAB-F0FF28C4411E}"/>
          </ac:spMkLst>
        </pc:spChg>
        <pc:spChg chg="add mod">
          <ac:chgData name="Katie Harrison" userId="b0ca83ea-df07-4bb8-8edd-5a76ef2686b3" providerId="ADAL" clId="{638F78AC-42AA-498B-A3F8-F6154519CC85}" dt="2021-01-29T12:20:36.457" v="119" actId="2711"/>
          <ac:spMkLst>
            <pc:docMk/>
            <pc:sldMk cId="2728717675" sldId="299"/>
            <ac:spMk id="31" creationId="{CE515831-F9B9-4919-B9D1-4F3786099AF3}"/>
          </ac:spMkLst>
        </pc:spChg>
        <pc:spChg chg="add mod">
          <ac:chgData name="Katie Harrison" userId="b0ca83ea-df07-4bb8-8edd-5a76ef2686b3" providerId="ADAL" clId="{638F78AC-42AA-498B-A3F8-F6154519CC85}" dt="2021-01-29T12:26:49.373" v="215" actId="1076"/>
          <ac:spMkLst>
            <pc:docMk/>
            <pc:sldMk cId="2728717675" sldId="299"/>
            <ac:spMk id="32" creationId="{3B74EB37-ABB1-4132-8333-D652AE36DAC2}"/>
          </ac:spMkLst>
        </pc:spChg>
        <pc:spChg chg="add mod">
          <ac:chgData name="Katie Harrison" userId="b0ca83ea-df07-4bb8-8edd-5a76ef2686b3" providerId="ADAL" clId="{638F78AC-42AA-498B-A3F8-F6154519CC85}" dt="2021-01-29T12:25:11.360" v="193" actId="1076"/>
          <ac:spMkLst>
            <pc:docMk/>
            <pc:sldMk cId="2728717675" sldId="299"/>
            <ac:spMk id="34" creationId="{AEF66A62-1890-4DDD-9DC5-0BB746715549}"/>
          </ac:spMkLst>
        </pc:spChg>
        <pc:spChg chg="del">
          <ac:chgData name="Katie Harrison" userId="b0ca83ea-df07-4bb8-8edd-5a76ef2686b3" providerId="ADAL" clId="{638F78AC-42AA-498B-A3F8-F6154519CC85}" dt="2021-01-29T11:58:35.725" v="11" actId="478"/>
          <ac:spMkLst>
            <pc:docMk/>
            <pc:sldMk cId="2728717675" sldId="299"/>
            <ac:spMk id="35" creationId="{588E5848-6A93-4613-B386-8F3331E00C5A}"/>
          </ac:spMkLst>
        </pc:spChg>
        <pc:spChg chg="del">
          <ac:chgData name="Katie Harrison" userId="b0ca83ea-df07-4bb8-8edd-5a76ef2686b3" providerId="ADAL" clId="{638F78AC-42AA-498B-A3F8-F6154519CC85}" dt="2021-01-29T11:58:36.410" v="12" actId="478"/>
          <ac:spMkLst>
            <pc:docMk/>
            <pc:sldMk cId="2728717675" sldId="299"/>
            <ac:spMk id="36" creationId="{932EC29A-7266-454C-8C08-1EE2ACB88017}"/>
          </ac:spMkLst>
        </pc:spChg>
        <pc:spChg chg="del">
          <ac:chgData name="Katie Harrison" userId="b0ca83ea-df07-4bb8-8edd-5a76ef2686b3" providerId="ADAL" clId="{638F78AC-42AA-498B-A3F8-F6154519CC85}" dt="2021-01-29T11:58:36.929" v="13" actId="478"/>
          <ac:spMkLst>
            <pc:docMk/>
            <pc:sldMk cId="2728717675" sldId="299"/>
            <ac:spMk id="37" creationId="{D30149AA-8518-4F09-89B8-5E1D48B627D2}"/>
          </ac:spMkLst>
        </pc:spChg>
        <pc:spChg chg="del">
          <ac:chgData name="Katie Harrison" userId="b0ca83ea-df07-4bb8-8edd-5a76ef2686b3" providerId="ADAL" clId="{638F78AC-42AA-498B-A3F8-F6154519CC85}" dt="2021-01-29T11:58:34.061" v="9" actId="478"/>
          <ac:spMkLst>
            <pc:docMk/>
            <pc:sldMk cId="2728717675" sldId="299"/>
            <ac:spMk id="38" creationId="{1411F746-C5A7-41ED-A0A8-26BA2D559935}"/>
          </ac:spMkLst>
        </pc:spChg>
        <pc:spChg chg="del">
          <ac:chgData name="Katie Harrison" userId="b0ca83ea-df07-4bb8-8edd-5a76ef2686b3" providerId="ADAL" clId="{638F78AC-42AA-498B-A3F8-F6154519CC85}" dt="2021-01-29T11:58:38.923" v="16" actId="478"/>
          <ac:spMkLst>
            <pc:docMk/>
            <pc:sldMk cId="2728717675" sldId="299"/>
            <ac:spMk id="39" creationId="{BD5DE1FE-E22F-40CB-A127-E0B603D98997}"/>
          </ac:spMkLst>
        </pc:spChg>
        <pc:spChg chg="del mod">
          <ac:chgData name="Katie Harrison" userId="b0ca83ea-df07-4bb8-8edd-5a76ef2686b3" providerId="ADAL" clId="{638F78AC-42AA-498B-A3F8-F6154519CC85}" dt="2021-01-29T11:58:40.074" v="18" actId="478"/>
          <ac:spMkLst>
            <pc:docMk/>
            <pc:sldMk cId="2728717675" sldId="299"/>
            <ac:spMk id="40" creationId="{56672B0C-B796-4C47-AE36-BE5820D14812}"/>
          </ac:spMkLst>
        </pc:spChg>
        <pc:spChg chg="del">
          <ac:chgData name="Katie Harrison" userId="b0ca83ea-df07-4bb8-8edd-5a76ef2686b3" providerId="ADAL" clId="{638F78AC-42AA-498B-A3F8-F6154519CC85}" dt="2021-01-29T11:58:37.714" v="14" actId="478"/>
          <ac:spMkLst>
            <pc:docMk/>
            <pc:sldMk cId="2728717675" sldId="299"/>
            <ac:spMk id="41" creationId="{21C12755-4465-4329-9D38-14F80992A52B}"/>
          </ac:spMkLst>
        </pc:spChg>
        <pc:spChg chg="mod">
          <ac:chgData name="Katie Harrison" userId="b0ca83ea-df07-4bb8-8edd-5a76ef2686b3" providerId="ADAL" clId="{638F78AC-42AA-498B-A3F8-F6154519CC85}" dt="2021-01-29T11:59:24.110" v="82" actId="1076"/>
          <ac:spMkLst>
            <pc:docMk/>
            <pc:sldMk cId="2728717675" sldId="299"/>
            <ac:spMk id="42" creationId="{F3D00432-7298-4E27-9636-D2E51DFBB64A}"/>
          </ac:spMkLst>
        </pc:spChg>
        <pc:spChg chg="add mod">
          <ac:chgData name="Katie Harrison" userId="b0ca83ea-df07-4bb8-8edd-5a76ef2686b3" providerId="ADAL" clId="{638F78AC-42AA-498B-A3F8-F6154519CC85}" dt="2021-01-29T12:26:26.325" v="210" actId="14100"/>
          <ac:spMkLst>
            <pc:docMk/>
            <pc:sldMk cId="2728717675" sldId="299"/>
            <ac:spMk id="43" creationId="{B7B10DBD-D303-4D81-A0BA-0EFE0059DDB8}"/>
          </ac:spMkLst>
        </pc:spChg>
        <pc:spChg chg="add mod">
          <ac:chgData name="Katie Harrison" userId="b0ca83ea-df07-4bb8-8edd-5a76ef2686b3" providerId="ADAL" clId="{638F78AC-42AA-498B-A3F8-F6154519CC85}" dt="2021-01-29T12:31:26.768" v="258" actId="14100"/>
          <ac:spMkLst>
            <pc:docMk/>
            <pc:sldMk cId="2728717675" sldId="299"/>
            <ac:spMk id="45" creationId="{9B21D5FA-DB8B-4A7F-8AE6-4A57CC71A458}"/>
          </ac:spMkLst>
        </pc:spChg>
        <pc:spChg chg="add mod">
          <ac:chgData name="Katie Harrison" userId="b0ca83ea-df07-4bb8-8edd-5a76ef2686b3" providerId="ADAL" clId="{638F78AC-42AA-498B-A3F8-F6154519CC85}" dt="2021-01-29T12:31:35.096" v="259" actId="1076"/>
          <ac:spMkLst>
            <pc:docMk/>
            <pc:sldMk cId="2728717675" sldId="299"/>
            <ac:spMk id="46" creationId="{C2355FF0-1A26-427F-BC2F-47E13071745E}"/>
          </ac:spMkLst>
        </pc:spChg>
        <pc:spChg chg="add mod">
          <ac:chgData name="Katie Harrison" userId="b0ca83ea-df07-4bb8-8edd-5a76ef2686b3" providerId="ADAL" clId="{638F78AC-42AA-498B-A3F8-F6154519CC85}" dt="2021-01-29T12:31:08.990" v="256" actId="207"/>
          <ac:spMkLst>
            <pc:docMk/>
            <pc:sldMk cId="2728717675" sldId="299"/>
            <ac:spMk id="47" creationId="{B72FED6B-F87E-424E-8F0E-1E1E7A2A7146}"/>
          </ac:spMkLst>
        </pc:spChg>
        <pc:spChg chg="add mod">
          <ac:chgData name="Katie Harrison" userId="b0ca83ea-df07-4bb8-8edd-5a76ef2686b3" providerId="ADAL" clId="{638F78AC-42AA-498B-A3F8-F6154519CC85}" dt="2021-01-29T12:27:45.314" v="229" actId="14100"/>
          <ac:spMkLst>
            <pc:docMk/>
            <pc:sldMk cId="2728717675" sldId="299"/>
            <ac:spMk id="48" creationId="{D1B58C11-A973-447D-AA04-00049139F80E}"/>
          </ac:spMkLst>
        </pc:spChg>
        <pc:spChg chg="add mod">
          <ac:chgData name="Katie Harrison" userId="b0ca83ea-df07-4bb8-8edd-5a76ef2686b3" providerId="ADAL" clId="{638F78AC-42AA-498B-A3F8-F6154519CC85}" dt="2021-01-29T12:30:30.689" v="252" actId="1076"/>
          <ac:spMkLst>
            <pc:docMk/>
            <pc:sldMk cId="2728717675" sldId="299"/>
            <ac:spMk id="49" creationId="{75B16FFB-B739-489C-9ABB-4BD42005E510}"/>
          </ac:spMkLst>
        </pc:spChg>
        <pc:spChg chg="add mod">
          <ac:chgData name="Katie Harrison" userId="b0ca83ea-df07-4bb8-8edd-5a76ef2686b3" providerId="ADAL" clId="{638F78AC-42AA-498B-A3F8-F6154519CC85}" dt="2021-01-29T12:28:32.363" v="238" actId="1076"/>
          <ac:spMkLst>
            <pc:docMk/>
            <pc:sldMk cId="2728717675" sldId="299"/>
            <ac:spMk id="50" creationId="{38310BD3-995F-471D-90FD-9B2BAD107746}"/>
          </ac:spMkLst>
        </pc:spChg>
        <pc:spChg chg="add mod">
          <ac:chgData name="Katie Harrison" userId="b0ca83ea-df07-4bb8-8edd-5a76ef2686b3" providerId="ADAL" clId="{638F78AC-42AA-498B-A3F8-F6154519CC85}" dt="2021-01-29T12:27:21.105" v="224" actId="14100"/>
          <ac:spMkLst>
            <pc:docMk/>
            <pc:sldMk cId="2728717675" sldId="299"/>
            <ac:spMk id="54" creationId="{33DD52D6-1B1B-45B8-BFBB-14AA8FEC2026}"/>
          </ac:spMkLst>
        </pc:spChg>
        <pc:spChg chg="add mod">
          <ac:chgData name="Katie Harrison" userId="b0ca83ea-df07-4bb8-8edd-5a76ef2686b3" providerId="ADAL" clId="{638F78AC-42AA-498B-A3F8-F6154519CC85}" dt="2021-01-29T12:27:10.792" v="221" actId="14100"/>
          <ac:spMkLst>
            <pc:docMk/>
            <pc:sldMk cId="2728717675" sldId="299"/>
            <ac:spMk id="56" creationId="{89D9ABA4-0C8F-4EC9-89FB-C0C2AE0CCB89}"/>
          </ac:spMkLst>
        </pc:spChg>
        <pc:spChg chg="add mod">
          <ac:chgData name="Katie Harrison" userId="b0ca83ea-df07-4bb8-8edd-5a76ef2686b3" providerId="ADAL" clId="{638F78AC-42AA-498B-A3F8-F6154519CC85}" dt="2021-01-29T12:32:58.815" v="275" actId="1076"/>
          <ac:spMkLst>
            <pc:docMk/>
            <pc:sldMk cId="2728717675" sldId="299"/>
            <ac:spMk id="58" creationId="{59224BEA-6F91-4FA4-B794-7484428558FE}"/>
          </ac:spMkLst>
        </pc:spChg>
        <pc:spChg chg="add mod">
          <ac:chgData name="Katie Harrison" userId="b0ca83ea-df07-4bb8-8edd-5a76ef2686b3" providerId="ADAL" clId="{638F78AC-42AA-498B-A3F8-F6154519CC85}" dt="2021-01-29T12:29:48.301" v="249" actId="208"/>
          <ac:spMkLst>
            <pc:docMk/>
            <pc:sldMk cId="2728717675" sldId="299"/>
            <ac:spMk id="59" creationId="{A664A6EF-99D0-464D-9519-A9472C97E3F1}"/>
          </ac:spMkLst>
        </pc:spChg>
        <pc:spChg chg="add mod">
          <ac:chgData name="Katie Harrison" userId="b0ca83ea-df07-4bb8-8edd-5a76ef2686b3" providerId="ADAL" clId="{638F78AC-42AA-498B-A3F8-F6154519CC85}" dt="2021-01-29T12:24:46.308" v="189" actId="1076"/>
          <ac:spMkLst>
            <pc:docMk/>
            <pc:sldMk cId="2728717675" sldId="299"/>
            <ac:spMk id="62" creationId="{685CDDE6-C9A4-4F96-92C6-3631B7AFE12D}"/>
          </ac:spMkLst>
        </pc:spChg>
        <pc:spChg chg="add mod">
          <ac:chgData name="Katie Harrison" userId="b0ca83ea-df07-4bb8-8edd-5a76ef2686b3" providerId="ADAL" clId="{638F78AC-42AA-498B-A3F8-F6154519CC85}" dt="2021-01-29T12:27:30.236" v="226" actId="14100"/>
          <ac:spMkLst>
            <pc:docMk/>
            <pc:sldMk cId="2728717675" sldId="299"/>
            <ac:spMk id="63" creationId="{98FF179E-32E1-45AC-BD39-755B2B7F1CA7}"/>
          </ac:spMkLst>
        </pc:spChg>
        <pc:spChg chg="add mod">
          <ac:chgData name="Katie Harrison" userId="b0ca83ea-df07-4bb8-8edd-5a76ef2686b3" providerId="ADAL" clId="{638F78AC-42AA-498B-A3F8-F6154519CC85}" dt="2021-01-29T12:31:57.574" v="265" actId="1076"/>
          <ac:spMkLst>
            <pc:docMk/>
            <pc:sldMk cId="2728717675" sldId="299"/>
            <ac:spMk id="64" creationId="{768F663A-3AD7-4A6F-BC18-39A98A3263A6}"/>
          </ac:spMkLst>
        </pc:spChg>
        <pc:spChg chg="add mod">
          <ac:chgData name="Katie Harrison" userId="b0ca83ea-df07-4bb8-8edd-5a76ef2686b3" providerId="ADAL" clId="{638F78AC-42AA-498B-A3F8-F6154519CC85}" dt="2021-01-29T12:32:00.855" v="266" actId="1076"/>
          <ac:spMkLst>
            <pc:docMk/>
            <pc:sldMk cId="2728717675" sldId="299"/>
            <ac:spMk id="65" creationId="{4833BEA3-E4CE-404D-A27A-8E03B6ECFF21}"/>
          </ac:spMkLst>
        </pc:spChg>
        <pc:spChg chg="add mod">
          <ac:chgData name="Katie Harrison" userId="b0ca83ea-df07-4bb8-8edd-5a76ef2686b3" providerId="ADAL" clId="{638F78AC-42AA-498B-A3F8-F6154519CC85}" dt="2021-01-29T12:32:03.152" v="267" actId="1076"/>
          <ac:spMkLst>
            <pc:docMk/>
            <pc:sldMk cId="2728717675" sldId="299"/>
            <ac:spMk id="66" creationId="{AD57368A-7287-4040-A5B8-4724C1C5BA2F}"/>
          </ac:spMkLst>
        </pc:spChg>
        <pc:spChg chg="add mod">
          <ac:chgData name="Katie Harrison" userId="b0ca83ea-df07-4bb8-8edd-5a76ef2686b3" providerId="ADAL" clId="{638F78AC-42AA-498B-A3F8-F6154519CC85}" dt="2021-01-29T12:25:26.085" v="198" actId="14100"/>
          <ac:spMkLst>
            <pc:docMk/>
            <pc:sldMk cId="2728717675" sldId="299"/>
            <ac:spMk id="68" creationId="{F1D7D86A-DDBC-4C48-9221-272D52334D2B}"/>
          </ac:spMkLst>
        </pc:spChg>
        <pc:spChg chg="add mod">
          <ac:chgData name="Katie Harrison" userId="b0ca83ea-df07-4bb8-8edd-5a76ef2686b3" providerId="ADAL" clId="{638F78AC-42AA-498B-A3F8-F6154519CC85}" dt="2021-01-29T12:27:26.711" v="225" actId="14100"/>
          <ac:spMkLst>
            <pc:docMk/>
            <pc:sldMk cId="2728717675" sldId="299"/>
            <ac:spMk id="73" creationId="{915E4F8A-D2D6-40CA-8BA3-0062F138D9C9}"/>
          </ac:spMkLst>
        </pc:spChg>
        <pc:spChg chg="add mod">
          <ac:chgData name="Katie Harrison" userId="b0ca83ea-df07-4bb8-8edd-5a76ef2686b3" providerId="ADAL" clId="{638F78AC-42AA-498B-A3F8-F6154519CC85}" dt="2021-01-29T12:24:17.854" v="182" actId="1076"/>
          <ac:spMkLst>
            <pc:docMk/>
            <pc:sldMk cId="2728717675" sldId="299"/>
            <ac:spMk id="75" creationId="{97F812E7-7DC1-4092-A8B2-A8E1F73141FF}"/>
          </ac:spMkLst>
        </pc:spChg>
        <pc:cxnChg chg="add mod">
          <ac:chgData name="Katie Harrison" userId="b0ca83ea-df07-4bb8-8edd-5a76ef2686b3" providerId="ADAL" clId="{638F78AC-42AA-498B-A3F8-F6154519CC85}" dt="2021-01-29T12:23:47.918" v="175" actId="14100"/>
          <ac:cxnSpMkLst>
            <pc:docMk/>
            <pc:sldMk cId="2728717675" sldId="299"/>
            <ac:cxnSpMk id="19" creationId="{A40B4668-EEFB-43E9-949F-45487BB35F76}"/>
          </ac:cxnSpMkLst>
        </pc:cxnChg>
        <pc:cxnChg chg="add mod">
          <ac:chgData name="Katie Harrison" userId="b0ca83ea-df07-4bb8-8edd-5a76ef2686b3" providerId="ADAL" clId="{638F78AC-42AA-498B-A3F8-F6154519CC85}" dt="2021-01-29T12:21:59.577" v="153" actId="1076"/>
          <ac:cxnSpMkLst>
            <pc:docMk/>
            <pc:sldMk cId="2728717675" sldId="299"/>
            <ac:cxnSpMk id="20" creationId="{DB03833A-B9C6-413C-86B2-E75D8DF69239}"/>
          </ac:cxnSpMkLst>
        </pc:cxnChg>
        <pc:cxnChg chg="add mod">
          <ac:chgData name="Katie Harrison" userId="b0ca83ea-df07-4bb8-8edd-5a76ef2686b3" providerId="ADAL" clId="{638F78AC-42AA-498B-A3F8-F6154519CC85}" dt="2021-01-29T12:28:37.142" v="239" actId="14100"/>
          <ac:cxnSpMkLst>
            <pc:docMk/>
            <pc:sldMk cId="2728717675" sldId="299"/>
            <ac:cxnSpMk id="21" creationId="{C47CAF1E-7B32-46D2-8C3D-F3EE099C2A86}"/>
          </ac:cxnSpMkLst>
        </pc:cxnChg>
        <pc:cxnChg chg="add mod">
          <ac:chgData name="Katie Harrison" userId="b0ca83ea-df07-4bb8-8edd-5a76ef2686b3" providerId="ADAL" clId="{638F78AC-42AA-498B-A3F8-F6154519CC85}" dt="2021-01-29T12:24:00.574" v="178" actId="1076"/>
          <ac:cxnSpMkLst>
            <pc:docMk/>
            <pc:sldMk cId="2728717675" sldId="299"/>
            <ac:cxnSpMk id="22" creationId="{3AD48B9D-A404-4D6E-A836-BE47DEF421AE}"/>
          </ac:cxnSpMkLst>
        </pc:cxnChg>
        <pc:cxnChg chg="add mod">
          <ac:chgData name="Katie Harrison" userId="b0ca83ea-df07-4bb8-8edd-5a76ef2686b3" providerId="ADAL" clId="{638F78AC-42AA-498B-A3F8-F6154519CC85}" dt="2021-01-29T12:25:01.085" v="190" actId="1076"/>
          <ac:cxnSpMkLst>
            <pc:docMk/>
            <pc:sldMk cId="2728717675" sldId="299"/>
            <ac:cxnSpMk id="23" creationId="{0E6C5DF7-3DFF-481B-8484-2420E6F40F49}"/>
          </ac:cxnSpMkLst>
        </pc:cxnChg>
        <pc:cxnChg chg="add mod">
          <ac:chgData name="Katie Harrison" userId="b0ca83ea-df07-4bb8-8edd-5a76ef2686b3" providerId="ADAL" clId="{638F78AC-42AA-498B-A3F8-F6154519CC85}" dt="2021-01-29T12:28:37.142" v="239" actId="14100"/>
          <ac:cxnSpMkLst>
            <pc:docMk/>
            <pc:sldMk cId="2728717675" sldId="299"/>
            <ac:cxnSpMk id="24" creationId="{BEAFB9E2-615E-4CAF-B9BB-A312B1C16073}"/>
          </ac:cxnSpMkLst>
        </pc:cxnChg>
        <pc:cxnChg chg="add mod">
          <ac:chgData name="Katie Harrison" userId="b0ca83ea-df07-4bb8-8edd-5a76ef2686b3" providerId="ADAL" clId="{638F78AC-42AA-498B-A3F8-F6154519CC85}" dt="2021-01-29T12:23:29.201" v="171" actId="1076"/>
          <ac:cxnSpMkLst>
            <pc:docMk/>
            <pc:sldMk cId="2728717675" sldId="299"/>
            <ac:cxnSpMk id="25" creationId="{F5CB6B80-3D73-4143-BEB7-F752225D9867}"/>
          </ac:cxnSpMkLst>
        </pc:cxnChg>
        <pc:cxnChg chg="add mod">
          <ac:chgData name="Katie Harrison" userId="b0ca83ea-df07-4bb8-8edd-5a76ef2686b3" providerId="ADAL" clId="{638F78AC-42AA-498B-A3F8-F6154519CC85}" dt="2021-01-29T12:24:00.574" v="178" actId="1076"/>
          <ac:cxnSpMkLst>
            <pc:docMk/>
            <pc:sldMk cId="2728717675" sldId="299"/>
            <ac:cxnSpMk id="26" creationId="{7BF64079-F9EA-4CD6-B812-E70822016144}"/>
          </ac:cxnSpMkLst>
        </pc:cxnChg>
        <pc:cxnChg chg="add mod">
          <ac:chgData name="Katie Harrison" userId="b0ca83ea-df07-4bb8-8edd-5a76ef2686b3" providerId="ADAL" clId="{638F78AC-42AA-498B-A3F8-F6154519CC85}" dt="2021-01-29T12:25:01.085" v="190" actId="1076"/>
          <ac:cxnSpMkLst>
            <pc:docMk/>
            <pc:sldMk cId="2728717675" sldId="299"/>
            <ac:cxnSpMk id="30" creationId="{E052565A-3C13-4FDE-A6EE-69E9BBFA18A4}"/>
          </ac:cxnSpMkLst>
        </pc:cxnChg>
        <pc:cxnChg chg="add mod">
          <ac:chgData name="Katie Harrison" userId="b0ca83ea-df07-4bb8-8edd-5a76ef2686b3" providerId="ADAL" clId="{638F78AC-42AA-498B-A3F8-F6154519CC85}" dt="2021-01-29T12:26:26.325" v="210" actId="14100"/>
          <ac:cxnSpMkLst>
            <pc:docMk/>
            <pc:sldMk cId="2728717675" sldId="299"/>
            <ac:cxnSpMk id="33" creationId="{A76AF598-0D06-42A7-9D72-CCF4CDD972C3}"/>
          </ac:cxnSpMkLst>
        </pc:cxnChg>
        <pc:cxnChg chg="add mod">
          <ac:chgData name="Katie Harrison" userId="b0ca83ea-df07-4bb8-8edd-5a76ef2686b3" providerId="ADAL" clId="{638F78AC-42AA-498B-A3F8-F6154519CC85}" dt="2021-01-29T12:31:26.768" v="258" actId="14100"/>
          <ac:cxnSpMkLst>
            <pc:docMk/>
            <pc:sldMk cId="2728717675" sldId="299"/>
            <ac:cxnSpMk id="44" creationId="{67D4A696-1EEB-47CF-85B7-D46DBA988255}"/>
          </ac:cxnSpMkLst>
        </pc:cxnChg>
        <pc:cxnChg chg="add mod">
          <ac:chgData name="Katie Harrison" userId="b0ca83ea-df07-4bb8-8edd-5a76ef2686b3" providerId="ADAL" clId="{638F78AC-42AA-498B-A3F8-F6154519CC85}" dt="2021-01-29T12:28:32.363" v="238" actId="1076"/>
          <ac:cxnSpMkLst>
            <pc:docMk/>
            <pc:sldMk cId="2728717675" sldId="299"/>
            <ac:cxnSpMk id="51" creationId="{813ECD2E-15E6-491F-B386-4D80B84E175F}"/>
          </ac:cxnSpMkLst>
        </pc:cxnChg>
        <pc:cxnChg chg="add mod">
          <ac:chgData name="Katie Harrison" userId="b0ca83ea-df07-4bb8-8edd-5a76ef2686b3" providerId="ADAL" clId="{638F78AC-42AA-498B-A3F8-F6154519CC85}" dt="2021-01-29T12:28:32.363" v="238" actId="1076"/>
          <ac:cxnSpMkLst>
            <pc:docMk/>
            <pc:sldMk cId="2728717675" sldId="299"/>
            <ac:cxnSpMk id="52" creationId="{AD65D50C-94E0-4932-8343-9F94B9287737}"/>
          </ac:cxnSpMkLst>
        </pc:cxnChg>
        <pc:cxnChg chg="add mod">
          <ac:chgData name="Katie Harrison" userId="b0ca83ea-df07-4bb8-8edd-5a76ef2686b3" providerId="ADAL" clId="{638F78AC-42AA-498B-A3F8-F6154519CC85}" dt="2021-01-29T12:30:30.689" v="252" actId="1076"/>
          <ac:cxnSpMkLst>
            <pc:docMk/>
            <pc:sldMk cId="2728717675" sldId="299"/>
            <ac:cxnSpMk id="53" creationId="{7A008A5D-35C1-447C-B899-F1071971E3B6}"/>
          </ac:cxnSpMkLst>
        </pc:cxnChg>
        <pc:cxnChg chg="add mod">
          <ac:chgData name="Katie Harrison" userId="b0ca83ea-df07-4bb8-8edd-5a76ef2686b3" providerId="ADAL" clId="{638F78AC-42AA-498B-A3F8-F6154519CC85}" dt="2021-01-29T12:27:21.105" v="224" actId="14100"/>
          <ac:cxnSpMkLst>
            <pc:docMk/>
            <pc:sldMk cId="2728717675" sldId="299"/>
            <ac:cxnSpMk id="55" creationId="{A7679F91-B7EA-4A16-B57F-C762CB3C39FC}"/>
          </ac:cxnSpMkLst>
        </pc:cxnChg>
        <pc:cxnChg chg="add mod">
          <ac:chgData name="Katie Harrison" userId="b0ca83ea-df07-4bb8-8edd-5a76ef2686b3" providerId="ADAL" clId="{638F78AC-42AA-498B-A3F8-F6154519CC85}" dt="2021-01-29T12:32:38.070" v="271" actId="14100"/>
          <ac:cxnSpMkLst>
            <pc:docMk/>
            <pc:sldMk cId="2728717675" sldId="299"/>
            <ac:cxnSpMk id="57" creationId="{41B40B07-CFF7-47E4-8E70-2D388FB85B4B}"/>
          </ac:cxnSpMkLst>
        </pc:cxnChg>
        <pc:cxnChg chg="add mod">
          <ac:chgData name="Katie Harrison" userId="b0ca83ea-df07-4bb8-8edd-5a76ef2686b3" providerId="ADAL" clId="{638F78AC-42AA-498B-A3F8-F6154519CC85}" dt="2021-01-29T12:27:10.792" v="221" actId="14100"/>
          <ac:cxnSpMkLst>
            <pc:docMk/>
            <pc:sldMk cId="2728717675" sldId="299"/>
            <ac:cxnSpMk id="60" creationId="{8B1F1B48-7C97-42AB-8631-6657CC84D5B8}"/>
          </ac:cxnSpMkLst>
        </pc:cxnChg>
        <pc:cxnChg chg="add mod">
          <ac:chgData name="Katie Harrison" userId="b0ca83ea-df07-4bb8-8edd-5a76ef2686b3" providerId="ADAL" clId="{638F78AC-42AA-498B-A3F8-F6154519CC85}" dt="2021-01-29T12:27:26.711" v="225" actId="14100"/>
          <ac:cxnSpMkLst>
            <pc:docMk/>
            <pc:sldMk cId="2728717675" sldId="299"/>
            <ac:cxnSpMk id="61" creationId="{E0B673AB-C9A2-4E39-B108-05199B5091D4}"/>
          </ac:cxnSpMkLst>
        </pc:cxnChg>
        <pc:cxnChg chg="add mod">
          <ac:chgData name="Katie Harrison" userId="b0ca83ea-df07-4bb8-8edd-5a76ef2686b3" providerId="ADAL" clId="{638F78AC-42AA-498B-A3F8-F6154519CC85}" dt="2021-01-29T12:32:03.152" v="267" actId="1076"/>
          <ac:cxnSpMkLst>
            <pc:docMk/>
            <pc:sldMk cId="2728717675" sldId="299"/>
            <ac:cxnSpMk id="67" creationId="{0092F067-E70F-4B1F-AADD-1BE87D0224AF}"/>
          </ac:cxnSpMkLst>
        </pc:cxnChg>
        <pc:cxnChg chg="add mod">
          <ac:chgData name="Katie Harrison" userId="b0ca83ea-df07-4bb8-8edd-5a76ef2686b3" providerId="ADAL" clId="{638F78AC-42AA-498B-A3F8-F6154519CC85}" dt="2021-01-29T12:32:09.481" v="268" actId="14100"/>
          <ac:cxnSpMkLst>
            <pc:docMk/>
            <pc:sldMk cId="2728717675" sldId="299"/>
            <ac:cxnSpMk id="69" creationId="{52DB85E1-B0FE-414B-AC40-23ED65FC2BA2}"/>
          </ac:cxnSpMkLst>
        </pc:cxnChg>
        <pc:cxnChg chg="add mod">
          <ac:chgData name="Katie Harrison" userId="b0ca83ea-df07-4bb8-8edd-5a76ef2686b3" providerId="ADAL" clId="{638F78AC-42AA-498B-A3F8-F6154519CC85}" dt="2021-01-29T12:31:57.574" v="265" actId="1076"/>
          <ac:cxnSpMkLst>
            <pc:docMk/>
            <pc:sldMk cId="2728717675" sldId="299"/>
            <ac:cxnSpMk id="70" creationId="{5F6E53D5-E6F5-45C5-B53C-6D91975E5E6E}"/>
          </ac:cxnSpMkLst>
        </pc:cxnChg>
        <pc:cxnChg chg="add mod">
          <ac:chgData name="Katie Harrison" userId="b0ca83ea-df07-4bb8-8edd-5a76ef2686b3" providerId="ADAL" clId="{638F78AC-42AA-498B-A3F8-F6154519CC85}" dt="2021-01-29T12:28:10.530" v="235" actId="1076"/>
          <ac:cxnSpMkLst>
            <pc:docMk/>
            <pc:sldMk cId="2728717675" sldId="299"/>
            <ac:cxnSpMk id="71" creationId="{05515218-6162-4B81-AFC6-897A4DD8EF4D}"/>
          </ac:cxnSpMkLst>
        </pc:cxnChg>
        <pc:cxnChg chg="add mod">
          <ac:chgData name="Katie Harrison" userId="b0ca83ea-df07-4bb8-8edd-5a76ef2686b3" providerId="ADAL" clId="{638F78AC-42AA-498B-A3F8-F6154519CC85}" dt="2021-01-29T12:28:16.520" v="237" actId="14100"/>
          <ac:cxnSpMkLst>
            <pc:docMk/>
            <pc:sldMk cId="2728717675" sldId="299"/>
            <ac:cxnSpMk id="72" creationId="{9E985B7F-EDB6-4D2E-91FE-5ABD15FE337C}"/>
          </ac:cxnSpMkLst>
        </pc:cxnChg>
        <pc:cxnChg chg="add mod">
          <ac:chgData name="Katie Harrison" userId="b0ca83ea-df07-4bb8-8edd-5a76ef2686b3" providerId="ADAL" clId="{638F78AC-42AA-498B-A3F8-F6154519CC85}" dt="2021-01-29T12:27:30.236" v="226" actId="14100"/>
          <ac:cxnSpMkLst>
            <pc:docMk/>
            <pc:sldMk cId="2728717675" sldId="299"/>
            <ac:cxnSpMk id="74" creationId="{B78CB60B-8579-41E5-AD5C-3F9ABCFF663B}"/>
          </ac:cxnSpMkLst>
        </pc:cxnChg>
      </pc:sldChg>
      <pc:sldChg chg="addSp delSp modSp new mod modClrScheme chgLayout">
        <pc:chgData name="Katie Harrison" userId="b0ca83ea-df07-4bb8-8edd-5a76ef2686b3" providerId="ADAL" clId="{638F78AC-42AA-498B-A3F8-F6154519CC85}" dt="2021-01-29T12:40:31.833" v="289" actId="404"/>
        <pc:sldMkLst>
          <pc:docMk/>
          <pc:sldMk cId="1474846903" sldId="300"/>
        </pc:sldMkLst>
        <pc:spChg chg="del mod ord">
          <ac:chgData name="Katie Harrison" userId="b0ca83ea-df07-4bb8-8edd-5a76ef2686b3" providerId="ADAL" clId="{638F78AC-42AA-498B-A3F8-F6154519CC85}" dt="2021-01-29T12:19:19.798" v="107" actId="700"/>
          <ac:spMkLst>
            <pc:docMk/>
            <pc:sldMk cId="1474846903" sldId="300"/>
            <ac:spMk id="2" creationId="{125C04CA-5348-47CA-B550-F0E1BE78ABAC}"/>
          </ac:spMkLst>
        </pc:spChg>
        <pc:spChg chg="del">
          <ac:chgData name="Katie Harrison" userId="b0ca83ea-df07-4bb8-8edd-5a76ef2686b3" providerId="ADAL" clId="{638F78AC-42AA-498B-A3F8-F6154519CC85}" dt="2021-01-29T12:19:19.798" v="107" actId="700"/>
          <ac:spMkLst>
            <pc:docMk/>
            <pc:sldMk cId="1474846903" sldId="300"/>
            <ac:spMk id="3" creationId="{3EE4A546-B732-4627-94FA-D7E6E4853504}"/>
          </ac:spMkLst>
        </pc:spChg>
        <pc:spChg chg="add mod ord">
          <ac:chgData name="Katie Harrison" userId="b0ca83ea-df07-4bb8-8edd-5a76ef2686b3" providerId="ADAL" clId="{638F78AC-42AA-498B-A3F8-F6154519CC85}" dt="2021-01-29T12:40:21.116" v="285" actId="1076"/>
          <ac:spMkLst>
            <pc:docMk/>
            <pc:sldMk cId="1474846903" sldId="300"/>
            <ac:spMk id="4" creationId="{99D3905F-F5B9-4176-AF73-BFD9E6DFEC23}"/>
          </ac:spMkLst>
        </pc:spChg>
        <pc:spChg chg="add mod">
          <ac:chgData name="Katie Harrison" userId="b0ca83ea-df07-4bb8-8edd-5a76ef2686b3" providerId="ADAL" clId="{638F78AC-42AA-498B-A3F8-F6154519CC85}" dt="2021-01-29T12:19:44.954" v="114"/>
          <ac:spMkLst>
            <pc:docMk/>
            <pc:sldMk cId="1474846903" sldId="300"/>
            <ac:spMk id="5" creationId="{FE36A4FE-B6C4-4F13-9919-5C7D7974BFE3}"/>
          </ac:spMkLst>
        </pc:spChg>
        <pc:spChg chg="add mod">
          <ac:chgData name="Katie Harrison" userId="b0ca83ea-df07-4bb8-8edd-5a76ef2686b3" providerId="ADAL" clId="{638F78AC-42AA-498B-A3F8-F6154519CC85}" dt="2021-01-29T12:19:44.954" v="114"/>
          <ac:spMkLst>
            <pc:docMk/>
            <pc:sldMk cId="1474846903" sldId="300"/>
            <ac:spMk id="6" creationId="{B0FAA799-1743-41EE-A05B-B838354750BF}"/>
          </ac:spMkLst>
        </pc:spChg>
        <pc:spChg chg="add mod">
          <ac:chgData name="Katie Harrison" userId="b0ca83ea-df07-4bb8-8edd-5a76ef2686b3" providerId="ADAL" clId="{638F78AC-42AA-498B-A3F8-F6154519CC85}" dt="2021-01-29T12:19:44.954" v="114"/>
          <ac:spMkLst>
            <pc:docMk/>
            <pc:sldMk cId="1474846903" sldId="300"/>
            <ac:spMk id="7" creationId="{24A25AAB-2330-408A-AEAD-8E332DDA38C6}"/>
          </ac:spMkLst>
        </pc:spChg>
        <pc:spChg chg="add mod">
          <ac:chgData name="Katie Harrison" userId="b0ca83ea-df07-4bb8-8edd-5a76ef2686b3" providerId="ADAL" clId="{638F78AC-42AA-498B-A3F8-F6154519CC85}" dt="2021-01-29T12:19:44.954" v="114"/>
          <ac:spMkLst>
            <pc:docMk/>
            <pc:sldMk cId="1474846903" sldId="300"/>
            <ac:spMk id="8" creationId="{9058C6C8-B032-4CED-8FCE-32DEF5AF5334}"/>
          </ac:spMkLst>
        </pc:spChg>
        <pc:spChg chg="add mod">
          <ac:chgData name="Katie Harrison" userId="b0ca83ea-df07-4bb8-8edd-5a76ef2686b3" providerId="ADAL" clId="{638F78AC-42AA-498B-A3F8-F6154519CC85}" dt="2021-01-29T12:19:44.954" v="114"/>
          <ac:spMkLst>
            <pc:docMk/>
            <pc:sldMk cId="1474846903" sldId="300"/>
            <ac:spMk id="9" creationId="{85D64F15-A34C-424C-A997-0DF37AB35023}"/>
          </ac:spMkLst>
        </pc:spChg>
        <pc:spChg chg="add mod">
          <ac:chgData name="Katie Harrison" userId="b0ca83ea-df07-4bb8-8edd-5a76ef2686b3" providerId="ADAL" clId="{638F78AC-42AA-498B-A3F8-F6154519CC85}" dt="2021-01-29T12:19:44.954" v="114"/>
          <ac:spMkLst>
            <pc:docMk/>
            <pc:sldMk cId="1474846903" sldId="300"/>
            <ac:spMk id="10" creationId="{27625CE1-F6D5-4945-904F-85B8F2816648}"/>
          </ac:spMkLst>
        </pc:spChg>
        <pc:spChg chg="add mod">
          <ac:chgData name="Katie Harrison" userId="b0ca83ea-df07-4bb8-8edd-5a76ef2686b3" providerId="ADAL" clId="{638F78AC-42AA-498B-A3F8-F6154519CC85}" dt="2021-01-29T12:33:20.253" v="278" actId="2711"/>
          <ac:spMkLst>
            <pc:docMk/>
            <pc:sldMk cId="1474846903" sldId="300"/>
            <ac:spMk id="16" creationId="{128539FC-1697-4121-890F-A84ACC84017D}"/>
          </ac:spMkLst>
        </pc:spChg>
        <pc:spChg chg="add mod">
          <ac:chgData name="Katie Harrison" userId="b0ca83ea-df07-4bb8-8edd-5a76ef2686b3" providerId="ADAL" clId="{638F78AC-42AA-498B-A3F8-F6154519CC85}" dt="2021-01-29T12:40:31.833" v="289" actId="404"/>
          <ac:spMkLst>
            <pc:docMk/>
            <pc:sldMk cId="1474846903" sldId="300"/>
            <ac:spMk id="17" creationId="{AEE03DED-6652-4862-85C3-6C0055F587AE}"/>
          </ac:spMkLst>
        </pc:spChg>
        <pc:cxnChg chg="add mod">
          <ac:chgData name="Katie Harrison" userId="b0ca83ea-df07-4bb8-8edd-5a76ef2686b3" providerId="ADAL" clId="{638F78AC-42AA-498B-A3F8-F6154519CC85}" dt="2021-01-29T12:39:42.827" v="279" actId="692"/>
          <ac:cxnSpMkLst>
            <pc:docMk/>
            <pc:sldMk cId="1474846903" sldId="300"/>
            <ac:cxnSpMk id="11" creationId="{ED6CD771-5C2D-4FC3-8ACA-CF77BF5E7BF3}"/>
          </ac:cxnSpMkLst>
        </pc:cxnChg>
        <pc:cxnChg chg="add mod">
          <ac:chgData name="Katie Harrison" userId="b0ca83ea-df07-4bb8-8edd-5a76ef2686b3" providerId="ADAL" clId="{638F78AC-42AA-498B-A3F8-F6154519CC85}" dt="2021-01-29T12:39:50.145" v="280" actId="692"/>
          <ac:cxnSpMkLst>
            <pc:docMk/>
            <pc:sldMk cId="1474846903" sldId="300"/>
            <ac:cxnSpMk id="12" creationId="{CE766F62-01CE-4B1C-B9A7-9D52915F8AC3}"/>
          </ac:cxnSpMkLst>
        </pc:cxnChg>
        <pc:cxnChg chg="add mod">
          <ac:chgData name="Katie Harrison" userId="b0ca83ea-df07-4bb8-8edd-5a76ef2686b3" providerId="ADAL" clId="{638F78AC-42AA-498B-A3F8-F6154519CC85}" dt="2021-01-29T12:39:56.024" v="281" actId="692"/>
          <ac:cxnSpMkLst>
            <pc:docMk/>
            <pc:sldMk cId="1474846903" sldId="300"/>
            <ac:cxnSpMk id="13" creationId="{B16308F2-2668-4D81-AE2C-75F587103ADF}"/>
          </ac:cxnSpMkLst>
        </pc:cxnChg>
        <pc:cxnChg chg="add mod">
          <ac:chgData name="Katie Harrison" userId="b0ca83ea-df07-4bb8-8edd-5a76ef2686b3" providerId="ADAL" clId="{638F78AC-42AA-498B-A3F8-F6154519CC85}" dt="2021-01-29T12:40:01.382" v="282" actId="692"/>
          <ac:cxnSpMkLst>
            <pc:docMk/>
            <pc:sldMk cId="1474846903" sldId="300"/>
            <ac:cxnSpMk id="14" creationId="{83ADFD45-83B6-4097-A22E-97508A2883AE}"/>
          </ac:cxnSpMkLst>
        </pc:cxnChg>
        <pc:cxnChg chg="add mod">
          <ac:chgData name="Katie Harrison" userId="b0ca83ea-df07-4bb8-8edd-5a76ef2686b3" providerId="ADAL" clId="{638F78AC-42AA-498B-A3F8-F6154519CC85}" dt="2021-01-29T12:40:05.894" v="283" actId="692"/>
          <ac:cxnSpMkLst>
            <pc:docMk/>
            <pc:sldMk cId="1474846903" sldId="300"/>
            <ac:cxnSpMk id="15" creationId="{D02CEB4D-7F9B-46DF-A815-CD2CC435A8EE}"/>
          </ac:cxnSpMkLst>
        </pc:cxnChg>
      </pc:sldChg>
      <pc:sldChg chg="del">
        <pc:chgData name="Katie Harrison" userId="b0ca83ea-df07-4bb8-8edd-5a76ef2686b3" providerId="ADAL" clId="{638F78AC-42AA-498B-A3F8-F6154519CC85}" dt="2021-01-29T11:56:12.952" v="0" actId="47"/>
        <pc:sldMkLst>
          <pc:docMk/>
          <pc:sldMk cId="3820456612" sldId="533"/>
        </pc:sldMkLst>
      </pc:sldChg>
      <pc:sldChg chg="del">
        <pc:chgData name="Katie Harrison" userId="b0ca83ea-df07-4bb8-8edd-5a76ef2686b3" providerId="ADAL" clId="{638F78AC-42AA-498B-A3F8-F6154519CC85}" dt="2021-01-29T11:56:12.952" v="0" actId="47"/>
        <pc:sldMkLst>
          <pc:docMk/>
          <pc:sldMk cId="3478994494" sldId="558"/>
        </pc:sldMkLst>
      </pc:sldChg>
      <pc:sldChg chg="del">
        <pc:chgData name="Katie Harrison" userId="b0ca83ea-df07-4bb8-8edd-5a76ef2686b3" providerId="ADAL" clId="{638F78AC-42AA-498B-A3F8-F6154519CC85}" dt="2021-01-29T11:56:12.952" v="0" actId="47"/>
        <pc:sldMkLst>
          <pc:docMk/>
          <pc:sldMk cId="4186124371" sldId="565"/>
        </pc:sldMkLst>
      </pc:sldChg>
      <pc:sldChg chg="del">
        <pc:chgData name="Katie Harrison" userId="b0ca83ea-df07-4bb8-8edd-5a76ef2686b3" providerId="ADAL" clId="{638F78AC-42AA-498B-A3F8-F6154519CC85}" dt="2021-01-29T11:56:12.952" v="0" actId="47"/>
        <pc:sldMkLst>
          <pc:docMk/>
          <pc:sldMk cId="1763033763" sldId="569"/>
        </pc:sldMkLst>
      </pc:sldChg>
      <pc:sldChg chg="del">
        <pc:chgData name="Katie Harrison" userId="b0ca83ea-df07-4bb8-8edd-5a76ef2686b3" providerId="ADAL" clId="{638F78AC-42AA-498B-A3F8-F6154519CC85}" dt="2021-01-29T11:56:12.952" v="0" actId="47"/>
        <pc:sldMkLst>
          <pc:docMk/>
          <pc:sldMk cId="1589907549" sldId="590"/>
        </pc:sldMkLst>
      </pc:sldChg>
      <pc:sldChg chg="del">
        <pc:chgData name="Katie Harrison" userId="b0ca83ea-df07-4bb8-8edd-5a76ef2686b3" providerId="ADAL" clId="{638F78AC-42AA-498B-A3F8-F6154519CC85}" dt="2021-01-29T11:56:12.952" v="0" actId="47"/>
        <pc:sldMkLst>
          <pc:docMk/>
          <pc:sldMk cId="2158576960" sldId="596"/>
        </pc:sldMkLst>
      </pc:sldChg>
      <pc:sldChg chg="del">
        <pc:chgData name="Katie Harrison" userId="b0ca83ea-df07-4bb8-8edd-5a76ef2686b3" providerId="ADAL" clId="{638F78AC-42AA-498B-A3F8-F6154519CC85}" dt="2021-01-29T11:56:12.952" v="0" actId="47"/>
        <pc:sldMkLst>
          <pc:docMk/>
          <pc:sldMk cId="130413080" sldId="602"/>
        </pc:sldMkLst>
      </pc:sldChg>
      <pc:sldChg chg="del">
        <pc:chgData name="Katie Harrison" userId="b0ca83ea-df07-4bb8-8edd-5a76ef2686b3" providerId="ADAL" clId="{638F78AC-42AA-498B-A3F8-F6154519CC85}" dt="2021-01-29T11:56:12.952" v="0" actId="47"/>
        <pc:sldMkLst>
          <pc:docMk/>
          <pc:sldMk cId="1370277154" sldId="604"/>
        </pc:sldMkLst>
      </pc:sldChg>
      <pc:sldChg chg="del">
        <pc:chgData name="Katie Harrison" userId="b0ca83ea-df07-4bb8-8edd-5a76ef2686b3" providerId="ADAL" clId="{638F78AC-42AA-498B-A3F8-F6154519CC85}" dt="2021-01-29T11:56:12.952" v="0" actId="47"/>
        <pc:sldMkLst>
          <pc:docMk/>
          <pc:sldMk cId="3106540045" sldId="605"/>
        </pc:sldMkLst>
      </pc:sldChg>
      <pc:sldChg chg="del">
        <pc:chgData name="Katie Harrison" userId="b0ca83ea-df07-4bb8-8edd-5a76ef2686b3" providerId="ADAL" clId="{638F78AC-42AA-498B-A3F8-F6154519CC85}" dt="2021-01-29T11:56:12.952" v="0" actId="47"/>
        <pc:sldMkLst>
          <pc:docMk/>
          <pc:sldMk cId="3024814143" sldId="606"/>
        </pc:sldMkLst>
      </pc:sldChg>
      <pc:sldChg chg="del">
        <pc:chgData name="Katie Harrison" userId="b0ca83ea-df07-4bb8-8edd-5a76ef2686b3" providerId="ADAL" clId="{638F78AC-42AA-498B-A3F8-F6154519CC85}" dt="2021-01-29T11:56:12.952" v="0" actId="47"/>
        <pc:sldMkLst>
          <pc:docMk/>
          <pc:sldMk cId="1098358554" sldId="607"/>
        </pc:sldMkLst>
      </pc:sldChg>
      <pc:sldChg chg="del">
        <pc:chgData name="Katie Harrison" userId="b0ca83ea-df07-4bb8-8edd-5a76ef2686b3" providerId="ADAL" clId="{638F78AC-42AA-498B-A3F8-F6154519CC85}" dt="2021-01-29T11:56:12.952" v="0" actId="47"/>
        <pc:sldMkLst>
          <pc:docMk/>
          <pc:sldMk cId="3340235536" sldId="608"/>
        </pc:sldMkLst>
      </pc:sldChg>
      <pc:sldChg chg="del">
        <pc:chgData name="Katie Harrison" userId="b0ca83ea-df07-4bb8-8edd-5a76ef2686b3" providerId="ADAL" clId="{638F78AC-42AA-498B-A3F8-F6154519CC85}" dt="2021-01-29T11:56:12.952" v="0" actId="47"/>
        <pc:sldMkLst>
          <pc:docMk/>
          <pc:sldMk cId="4146723115" sldId="6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70E5E0-A2EA-DA41-988B-7FA7F67FE5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99374CFE-AB00-BE4D-8024-7EF907855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71EC06-C5BC-BE4C-92BF-88648F92B5D4}" type="datetimeFigureOut">
              <a:rPr lang="en-GB" smtClean="0">
                <a:latin typeface="Arial" panose="020B0604020202020204" pitchFamily="34" charset="0"/>
              </a:rPr>
              <a:t>25/01/2021</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B807F826-E55E-1443-9ADD-3BF3680564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547851A9-91B6-CF45-B88C-1F221E2898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0A09F6-FAD3-894C-B34B-7576E40187A0}"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18127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041C03EB-7647-794D-AD1F-D8119E600E10}" type="datetimeFigureOut">
              <a:rPr lang="en-GB" smtClean="0"/>
              <a:pPr/>
              <a:t>25/01/2021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0CE457C-DE4C-8545-9E9A-F66A70BE7116}" type="slidenum">
              <a:rPr lang="en-GB" smtClean="0"/>
              <a:pPr/>
              <a:t>‹#›</a:t>
            </a:fld>
            <a:endParaRPr lang="en-GB"/>
          </a:p>
        </p:txBody>
      </p:sp>
    </p:spTree>
    <p:extLst>
      <p:ext uri="{BB962C8B-B14F-4D97-AF65-F5344CB8AC3E}">
        <p14:creationId xmlns:p14="http://schemas.microsoft.com/office/powerpoint/2010/main" val="70803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Dusan </a:t>
            </a:r>
          </a:p>
        </p:txBody>
      </p:sp>
      <p:sp>
        <p:nvSpPr>
          <p:cNvPr id="4" name="Slide Number Placeholder 3"/>
          <p:cNvSpPr>
            <a:spLocks noGrp="1"/>
          </p:cNvSpPr>
          <p:nvPr>
            <p:ph type="sldNum" sz="quarter" idx="5"/>
          </p:nvPr>
        </p:nvSpPr>
        <p:spPr/>
        <p:txBody>
          <a:bodyPr/>
          <a:lstStyle/>
          <a:p>
            <a:fld id="{A0CE457C-DE4C-8545-9E9A-F66A70BE7116}" type="slidenum">
              <a:rPr lang="en-GB" smtClean="0"/>
              <a:pPr/>
              <a:t>1</a:t>
            </a:fld>
            <a:endParaRPr lang="en-GB"/>
          </a:p>
        </p:txBody>
      </p:sp>
    </p:spTree>
    <p:extLst>
      <p:ext uri="{BB962C8B-B14F-4D97-AF65-F5344CB8AC3E}">
        <p14:creationId xmlns:p14="http://schemas.microsoft.com/office/powerpoint/2010/main" val="215595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mj-lt"/>
              <a:buAutoNum type="arabicPeriod"/>
              <a:tabLst>
                <a:tab pos="457200" algn="l"/>
              </a:tabLst>
            </a:pPr>
            <a:r>
              <a:rPr lang="en-GB" sz="1200" b="1" dirty="0">
                <a:latin typeface="Calibri" panose="020F0502020204030204" pitchFamily="34" charset="0"/>
                <a:ea typeface="Times New Roman" panose="02020603050405020304" pitchFamily="18" charset="0"/>
              </a:rPr>
              <a:t>RFP or research questions received</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tabLst>
                <a:tab pos="457200" algn="l"/>
              </a:tabLst>
            </a:pPr>
            <a:r>
              <a:rPr lang="en-GB" sz="1200" b="1" dirty="0">
                <a:latin typeface="Calibri" panose="020F0502020204030204" pitchFamily="34" charset="0"/>
                <a:ea typeface="Times New Roman" panose="02020603050405020304" pitchFamily="18" charset="0"/>
              </a:rPr>
              <a:t>Identify and engage a NWL Principal Investigator - 1-4 weeks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tabLst>
                <a:tab pos="457200" algn="l"/>
              </a:tabLst>
            </a:pPr>
            <a:r>
              <a:rPr lang="en-GB" sz="1200" b="1" dirty="0">
                <a:latin typeface="Calibri" panose="020F0502020204030204" pitchFamily="34" charset="0"/>
                <a:ea typeface="Times New Roman" panose="02020603050405020304" pitchFamily="18" charset="0"/>
              </a:rPr>
              <a:t>Agree scope of the project with client and research questions – 1-4 weeks </a:t>
            </a:r>
            <a:r>
              <a:rPr lang="en-GB" sz="1200" dirty="0">
                <a:latin typeface="Calibri" panose="020F0502020204030204" pitchFamily="34" charset="0"/>
                <a:ea typeface="Times New Roman" panose="02020603050405020304" pitchFamily="18" charset="0"/>
              </a:rPr>
              <a:t>(1,2,3 can run concurrently with 6,7, however clients tend to delay 6,7 until 5)</a:t>
            </a:r>
          </a:p>
          <a:p>
            <a:pPr marL="342900" lvl="0" indent="-342900">
              <a:spcAft>
                <a:spcPts val="0"/>
              </a:spcAft>
              <a:buFont typeface="+mj-lt"/>
              <a:buAutoNum type="arabicPeriod"/>
              <a:tabLst>
                <a:tab pos="457200" algn="l"/>
              </a:tabLst>
            </a:pPr>
            <a:r>
              <a:rPr lang="en-GB" sz="1200" dirty="0">
                <a:latin typeface="Calibri" panose="020F0502020204030204" pitchFamily="34" charset="0"/>
                <a:ea typeface="Calibri" panose="020F0502020204030204" pitchFamily="34" charset="0"/>
              </a:rPr>
              <a:t>NWL Investigator to complete application form and obtain Letter of Support from the Head of Department (mandatory before the application can be considered)</a:t>
            </a:r>
          </a:p>
          <a:p>
            <a:pPr marL="342900" lvl="0" indent="-342900">
              <a:spcAft>
                <a:spcPts val="0"/>
              </a:spcAft>
              <a:buFont typeface="+mj-lt"/>
              <a:buAutoNum type="arabicPeriod"/>
              <a:tabLst>
                <a:tab pos="457200" algn="l"/>
              </a:tabLst>
            </a:pPr>
            <a:r>
              <a:rPr lang="en-GB" sz="1200" dirty="0">
                <a:latin typeface="Calibri" panose="020F0502020204030204" pitchFamily="34" charset="0"/>
                <a:ea typeface="Times New Roman" panose="02020603050405020304" pitchFamily="18" charset="0"/>
              </a:rPr>
              <a:t>Generate draft and the final proposal – 2-4 weeks (final agreed research objectives, deliverables and costs)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tabLst>
                <a:tab pos="457200" algn="l"/>
              </a:tabLst>
            </a:pPr>
            <a:r>
              <a:rPr lang="en-GB" sz="1200" dirty="0">
                <a:latin typeface="Calibri" panose="020F0502020204030204" pitchFamily="34" charset="0"/>
                <a:ea typeface="Times New Roman" panose="02020603050405020304" pitchFamily="18" charset="0"/>
              </a:rPr>
              <a:t>Client agrees with the final proposal – 1 day – x weeks)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tabLst>
                <a:tab pos="457200" algn="l"/>
              </a:tabLst>
            </a:pPr>
            <a:r>
              <a:rPr lang="en-GB" sz="1200" b="1" dirty="0">
                <a:latin typeface="Calibri" panose="020F0502020204030204" pitchFamily="34" charset="0"/>
                <a:ea typeface="Times New Roman" panose="02020603050405020304" pitchFamily="18" charset="0"/>
              </a:rPr>
              <a:t>Vendor formalities and NV approval – 1-5 weeks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tabLst>
                <a:tab pos="457200" algn="l"/>
              </a:tabLst>
            </a:pPr>
            <a:r>
              <a:rPr lang="en-GB" sz="1200" b="1" dirty="0">
                <a:latin typeface="Calibri" panose="020F0502020204030204" pitchFamily="34" charset="0"/>
                <a:ea typeface="Times New Roman" panose="02020603050405020304" pitchFamily="18" charset="0"/>
              </a:rPr>
              <a:t>Contract with client – 1 day – 10+ weeks </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a:tabLst>
                <a:tab pos="457200" algn="l"/>
              </a:tabLst>
            </a:pPr>
            <a:r>
              <a:rPr lang="en-GB" sz="1200" dirty="0">
                <a:latin typeface="Calibri" panose="020F0502020204030204" pitchFamily="34" charset="0"/>
                <a:ea typeface="Times New Roman" panose="02020603050405020304" pitchFamily="18" charset="0"/>
              </a:rPr>
              <a:t>NWL Data Access Sub-Group – up to 4 weeks, depending when the application is received (Group meets monthly every 3</a:t>
            </a:r>
            <a:r>
              <a:rPr lang="en-GB" sz="1200" baseline="30000" dirty="0">
                <a:latin typeface="Calibri" panose="020F0502020204030204" pitchFamily="34" charset="0"/>
                <a:ea typeface="Times New Roman" panose="02020603050405020304" pitchFamily="18" charset="0"/>
              </a:rPr>
              <a:t>rd</a:t>
            </a:r>
            <a:r>
              <a:rPr lang="en-GB" sz="1200" dirty="0">
                <a:latin typeface="Calibri" panose="020F0502020204030204" pitchFamily="34" charset="0"/>
                <a:ea typeface="Times New Roman" panose="02020603050405020304" pitchFamily="18" charset="0"/>
              </a:rPr>
              <a:t> Thursday at 9:30am, application to be submitted to Discover by 2</a:t>
            </a:r>
            <a:r>
              <a:rPr lang="en-GB" sz="1200" baseline="30000" dirty="0">
                <a:latin typeface="Calibri" panose="020F0502020204030204" pitchFamily="34" charset="0"/>
                <a:ea typeface="Times New Roman" panose="02020603050405020304" pitchFamily="18" charset="0"/>
              </a:rPr>
              <a:t>nd</a:t>
            </a:r>
            <a:r>
              <a:rPr lang="en-GB" sz="1200" dirty="0">
                <a:latin typeface="Calibri" panose="020F0502020204030204" pitchFamily="34" charset="0"/>
                <a:ea typeface="Times New Roman" panose="02020603050405020304" pitchFamily="18" charset="0"/>
              </a:rPr>
              <a:t> Thursday; the decision is given on the day).  The PI needs to be either present or dial in to this meeting.</a:t>
            </a:r>
            <a:endParaRPr lang="en-GB" sz="1200" dirty="0">
              <a:latin typeface="Calibri" panose="020F0502020204030204" pitchFamily="34" charset="0"/>
              <a:ea typeface="Calibri" panose="020F0502020204030204" pitchFamily="34" charset="0"/>
            </a:endParaRPr>
          </a:p>
          <a:p>
            <a:pPr marL="1371600" indent="-1371600">
              <a:spcAft>
                <a:spcPts val="0"/>
              </a:spcAft>
            </a:pPr>
            <a:r>
              <a:rPr lang="en-GB" sz="1200" dirty="0">
                <a:latin typeface="Times New Roman" panose="02020603050405020304" pitchFamily="18" charset="0"/>
                <a:ea typeface="Calibri" panose="020F0502020204030204" pitchFamily="34" charset="0"/>
              </a:rPr>
              <a:t>                                                               </a:t>
            </a:r>
            <a:r>
              <a:rPr lang="en-GB" sz="1200" dirty="0" err="1">
                <a:latin typeface="Calibri" panose="020F0502020204030204" pitchFamily="34" charset="0"/>
                <a:ea typeface="Calibri" panose="020F0502020204030204" pitchFamily="34" charset="0"/>
              </a:rPr>
              <a:t>i</a:t>
            </a:r>
            <a:r>
              <a:rPr lang="en-GB" sz="1200" dirty="0">
                <a:latin typeface="Calibri" panose="020F0502020204030204" pitchFamily="34" charset="0"/>
                <a:ea typeface="Calibri" panose="020F0502020204030204" pitchFamily="34" charset="0"/>
              </a:rPr>
              <a:t>.</a:t>
            </a:r>
            <a:r>
              <a:rPr lang="en-GB" sz="1200" dirty="0">
                <a:latin typeface="Times New Roman" panose="02020603050405020304" pitchFamily="18" charset="0"/>
                <a:ea typeface="Calibri" panose="020F0502020204030204" pitchFamily="34" charset="0"/>
              </a:rPr>
              <a:t>      </a:t>
            </a:r>
            <a:r>
              <a:rPr lang="en-GB" sz="1200" dirty="0">
                <a:latin typeface="Calibri" panose="020F0502020204030204" pitchFamily="34" charset="0"/>
                <a:ea typeface="Calibri" panose="020F0502020204030204" pitchFamily="34" charset="0"/>
              </a:rPr>
              <a:t>Note no data extractions are allowed prior to this approval being granted.</a:t>
            </a:r>
          </a:p>
          <a:p>
            <a:pPr>
              <a:spcAft>
                <a:spcPts val="0"/>
              </a:spcAft>
            </a:pPr>
            <a:r>
              <a:rPr lang="en-GB" sz="1200" dirty="0">
                <a:latin typeface="Calibri" panose="020F0502020204030204" pitchFamily="34" charset="0"/>
                <a:ea typeface="Calibri" panose="020F0502020204030204" pitchFamily="34" charset="0"/>
              </a:rPr>
              <a:t> </a:t>
            </a: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Kick-Off meeting – 1 day</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Scoping – research questions, variables defined and analysis plan/ Output Data Tables, protocol development, agree final protocol and tables to populate</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Data Extraction and Analysis – 2-6 weeks , perform data extraction, run quality control, populate shell tables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Data iteration 2 – 1-6 weeks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Data Iteration 3 – 1-6 weeks</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Final Review of data – 1-3 week</a:t>
            </a:r>
            <a:endParaRPr lang="en-GB" sz="1200" dirty="0">
              <a:latin typeface="Calibri" panose="020F0502020204030204" pitchFamily="34" charset="0"/>
              <a:ea typeface="Calibri" panose="020F0502020204030204" pitchFamily="34" charset="0"/>
            </a:endParaRPr>
          </a:p>
          <a:p>
            <a:pPr marL="342900" lvl="0" indent="-342900">
              <a:spcAft>
                <a:spcPts val="0"/>
              </a:spcAft>
              <a:buFont typeface="+mj-lt"/>
              <a:buAutoNum type="arabicPeriod" startAt="9"/>
              <a:tabLst>
                <a:tab pos="457200" algn="l"/>
              </a:tabLst>
            </a:pPr>
            <a:r>
              <a:rPr lang="en-GB" sz="1200" dirty="0">
                <a:latin typeface="Calibri" panose="020F0502020204030204" pitchFamily="34" charset="0"/>
                <a:ea typeface="Times New Roman" panose="02020603050405020304" pitchFamily="18" charset="0"/>
              </a:rPr>
              <a:t>Reporting -2-6 weeks</a:t>
            </a:r>
            <a:endParaRPr lang="en-GB" sz="12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0CE457C-DE4C-8545-9E9A-F66A70BE7116}" type="slidenum">
              <a:rPr lang="en-GB" smtClean="0"/>
              <a:pPr/>
              <a:t>2</a:t>
            </a:fld>
            <a:endParaRPr lang="en-GB"/>
          </a:p>
        </p:txBody>
      </p:sp>
    </p:spTree>
    <p:extLst>
      <p:ext uri="{BB962C8B-B14F-4D97-AF65-F5344CB8AC3E}">
        <p14:creationId xmlns:p14="http://schemas.microsoft.com/office/powerpoint/2010/main" val="1924709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png"/><Relationship Id="rId18" Type="http://schemas.openxmlformats.org/officeDocument/2006/relationships/image" Target="../media/image13.png"/><Relationship Id="rId26" Type="http://schemas.openxmlformats.org/officeDocument/2006/relationships/image" Target="../media/image40.png"/><Relationship Id="rId3" Type="http://schemas.openxmlformats.org/officeDocument/2006/relationships/image" Target="../media/image30.png"/><Relationship Id="rId21" Type="http://schemas.openxmlformats.org/officeDocument/2006/relationships/image" Target="../media/image16.png"/><Relationship Id="rId7" Type="http://schemas.openxmlformats.org/officeDocument/2006/relationships/image" Target="../media/image34.png"/><Relationship Id="rId12" Type="http://schemas.openxmlformats.org/officeDocument/2006/relationships/image" Target="../media/image10.jpeg"/><Relationship Id="rId17" Type="http://schemas.openxmlformats.org/officeDocument/2006/relationships/image" Target="../media/image12.png"/><Relationship Id="rId25" Type="http://schemas.openxmlformats.org/officeDocument/2006/relationships/image" Target="../media/image39.svg"/><Relationship Id="rId2" Type="http://schemas.openxmlformats.org/officeDocument/2006/relationships/image" Target="../media/image32.jpeg"/><Relationship Id="rId16" Type="http://schemas.openxmlformats.org/officeDocument/2006/relationships/image" Target="../media/image8.png"/><Relationship Id="rId20" Type="http://schemas.openxmlformats.org/officeDocument/2006/relationships/image" Target="../media/image15.png"/><Relationship Id="rId29" Type="http://schemas.openxmlformats.org/officeDocument/2006/relationships/image" Target="../media/image43.svg"/><Relationship Id="rId1" Type="http://schemas.openxmlformats.org/officeDocument/2006/relationships/slideMaster" Target="../slideMasters/slideMaster2.xml"/><Relationship Id="rId6" Type="http://schemas.openxmlformats.org/officeDocument/2006/relationships/image" Target="../media/image33.png"/><Relationship Id="rId11" Type="http://schemas.openxmlformats.org/officeDocument/2006/relationships/image" Target="../media/image9.png"/><Relationship Id="rId24" Type="http://schemas.openxmlformats.org/officeDocument/2006/relationships/image" Target="../media/image38.png"/><Relationship Id="rId5" Type="http://schemas.openxmlformats.org/officeDocument/2006/relationships/image" Target="../media/image17.png"/><Relationship Id="rId15" Type="http://schemas.openxmlformats.org/officeDocument/2006/relationships/image" Target="../media/image7.pn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35.png"/><Relationship Id="rId19" Type="http://schemas.openxmlformats.org/officeDocument/2006/relationships/image" Target="../media/image14.jpeg"/><Relationship Id="rId4" Type="http://schemas.openxmlformats.org/officeDocument/2006/relationships/image" Target="../media/image31.png"/><Relationship Id="rId9" Type="http://schemas.openxmlformats.org/officeDocument/2006/relationships/image" Target="../media/image19.jpeg"/><Relationship Id="rId14" Type="http://schemas.openxmlformats.org/officeDocument/2006/relationships/image" Target="../media/image6.png"/><Relationship Id="rId22" Type="http://schemas.openxmlformats.org/officeDocument/2006/relationships/image" Target="../media/image36.png"/><Relationship Id="rId27" Type="http://schemas.openxmlformats.org/officeDocument/2006/relationships/image" Target="../media/image41.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png"/><Relationship Id="rId18" Type="http://schemas.openxmlformats.org/officeDocument/2006/relationships/image" Target="../media/image16.png"/><Relationship Id="rId26" Type="http://schemas.openxmlformats.org/officeDocument/2006/relationships/image" Target="../media/image51.svg"/><Relationship Id="rId3" Type="http://schemas.openxmlformats.org/officeDocument/2006/relationships/image" Target="../media/image33.png"/><Relationship Id="rId21" Type="http://schemas.openxmlformats.org/officeDocument/2006/relationships/image" Target="../media/image46.png"/><Relationship Id="rId7" Type="http://schemas.openxmlformats.org/officeDocument/2006/relationships/image" Target="../media/image35.png"/><Relationship Id="rId12" Type="http://schemas.openxmlformats.org/officeDocument/2006/relationships/image" Target="../media/image7.png"/><Relationship Id="rId17" Type="http://schemas.openxmlformats.org/officeDocument/2006/relationships/image" Target="../media/image15.png"/><Relationship Id="rId25" Type="http://schemas.openxmlformats.org/officeDocument/2006/relationships/image" Target="../media/image50.png"/><Relationship Id="rId2" Type="http://schemas.openxmlformats.org/officeDocument/2006/relationships/image" Target="../media/image17.png"/><Relationship Id="rId16" Type="http://schemas.openxmlformats.org/officeDocument/2006/relationships/image" Target="../media/image14.jpeg"/><Relationship Id="rId20" Type="http://schemas.openxmlformats.org/officeDocument/2006/relationships/image" Target="../media/image45.svg"/><Relationship Id="rId1" Type="http://schemas.openxmlformats.org/officeDocument/2006/relationships/slideMaster" Target="../slideMasters/slideMaster2.xml"/><Relationship Id="rId6" Type="http://schemas.openxmlformats.org/officeDocument/2006/relationships/image" Target="../media/image19.jpeg"/><Relationship Id="rId11" Type="http://schemas.openxmlformats.org/officeDocument/2006/relationships/image" Target="../media/image6.png"/><Relationship Id="rId24" Type="http://schemas.openxmlformats.org/officeDocument/2006/relationships/image" Target="../media/image49.svg"/><Relationship Id="rId5" Type="http://schemas.openxmlformats.org/officeDocument/2006/relationships/image" Target="../media/image18.png"/><Relationship Id="rId15" Type="http://schemas.openxmlformats.org/officeDocument/2006/relationships/image" Target="../media/image13.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11.png"/><Relationship Id="rId19" Type="http://schemas.openxmlformats.org/officeDocument/2006/relationships/image" Target="../media/image44.png"/><Relationship Id="rId4" Type="http://schemas.openxmlformats.org/officeDocument/2006/relationships/image" Target="../media/image34.png"/><Relationship Id="rId9" Type="http://schemas.openxmlformats.org/officeDocument/2006/relationships/image" Target="../media/image10.jpeg"/><Relationship Id="rId14" Type="http://schemas.openxmlformats.org/officeDocument/2006/relationships/image" Target="../media/image12.png"/><Relationship Id="rId22" Type="http://schemas.openxmlformats.org/officeDocument/2006/relationships/image" Target="../media/image47.svg"/><Relationship Id="rId27" Type="http://schemas.openxmlformats.org/officeDocument/2006/relationships/image" Target="../media/image5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jpeg"/><Relationship Id="rId1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8.png"/><Relationship Id="rId17" Type="http://schemas.openxmlformats.org/officeDocument/2006/relationships/image" Target="../media/image55.png"/><Relationship Id="rId2" Type="http://schemas.openxmlformats.org/officeDocument/2006/relationships/image" Target="../media/image54.jpeg"/><Relationship Id="rId16" Type="http://schemas.openxmlformats.org/officeDocument/2006/relationships/image" Target="../media/image13.png"/><Relationship Id="rId20"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34.png"/><Relationship Id="rId5" Type="http://schemas.openxmlformats.org/officeDocument/2006/relationships/image" Target="../media/image8.png"/><Relationship Id="rId15" Type="http://schemas.openxmlformats.org/officeDocument/2006/relationships/image" Target="../media/image12.png"/><Relationship Id="rId10" Type="http://schemas.openxmlformats.org/officeDocument/2006/relationships/image" Target="../media/image33.png"/><Relationship Id="rId19"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7.png"/><Relationship Id="rId14" Type="http://schemas.openxmlformats.org/officeDocument/2006/relationships/image" Target="../media/image3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N Cover Screen">
    <p:spTree>
      <p:nvGrpSpPr>
        <p:cNvPr id="1" name=""/>
        <p:cNvGrpSpPr/>
        <p:nvPr/>
      </p:nvGrpSpPr>
      <p:grpSpPr>
        <a:xfrm>
          <a:off x="0" y="0"/>
          <a:ext cx="0" cy="0"/>
          <a:chOff x="0" y="0"/>
          <a:chExt cx="0" cy="0"/>
        </a:xfrm>
      </p:grpSpPr>
      <p:sp>
        <p:nvSpPr>
          <p:cNvPr id="30" name="Picture Placeholder 41">
            <a:extLst>
              <a:ext uri="{FF2B5EF4-FFF2-40B4-BE49-F238E27FC236}">
                <a16:creationId xmlns:a16="http://schemas.microsoft.com/office/drawing/2014/main" id="{143FF706-73E9-624A-A8DD-1963055B6B04}"/>
              </a:ext>
            </a:extLst>
          </p:cNvPr>
          <p:cNvSpPr>
            <a:spLocks noGrp="1"/>
          </p:cNvSpPr>
          <p:nvPr>
            <p:ph type="pic" sz="quarter" idx="10"/>
          </p:nvPr>
        </p:nvSpPr>
        <p:spPr>
          <a:xfrm>
            <a:off x="0" y="0"/>
            <a:ext cx="12192000" cy="6919546"/>
          </a:xfrm>
          <a:prstGeom prst="rect">
            <a:avLst/>
          </a:prstGeom>
          <a:solidFill>
            <a:schemeClr val="tx2">
              <a:alpha val="18000"/>
            </a:schemeClr>
          </a:solidFill>
        </p:spPr>
        <p:txBody>
          <a:bodyPr/>
          <a:lstStyle>
            <a:lvl1pPr marL="0" indent="0" algn="ctr">
              <a:buNone/>
              <a:defRPr/>
            </a:lvl1pPr>
          </a:lstStyle>
          <a:p>
            <a:r>
              <a:rPr lang="en-US"/>
              <a:t>Click icon to add picture</a:t>
            </a:r>
            <a:endParaRPr lang="en-GB"/>
          </a:p>
        </p:txBody>
      </p:sp>
      <p:pic>
        <p:nvPicPr>
          <p:cNvPr id="25" name="Picture 24">
            <a:extLst>
              <a:ext uri="{FF2B5EF4-FFF2-40B4-BE49-F238E27FC236}">
                <a16:creationId xmlns:a16="http://schemas.microsoft.com/office/drawing/2014/main" id="{CD034500-DDC0-9C47-BA99-3FF70A64BD9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22378" y="5866728"/>
            <a:ext cx="1505876" cy="697574"/>
          </a:xfrm>
          <a:prstGeom prst="rect">
            <a:avLst/>
          </a:prstGeom>
        </p:spPr>
      </p:pic>
      <p:sp>
        <p:nvSpPr>
          <p:cNvPr id="2" name="TextBox 1">
            <a:extLst>
              <a:ext uri="{FF2B5EF4-FFF2-40B4-BE49-F238E27FC236}">
                <a16:creationId xmlns:a16="http://schemas.microsoft.com/office/drawing/2014/main" id="{B1A9D485-ECD1-2947-BD4B-7E59165D11EB}"/>
              </a:ext>
            </a:extLst>
          </p:cNvPr>
          <p:cNvSpPr txBox="1"/>
          <p:nvPr userDrawn="1"/>
        </p:nvSpPr>
        <p:spPr>
          <a:xfrm>
            <a:off x="448408" y="5713471"/>
            <a:ext cx="1239715" cy="230832"/>
          </a:xfrm>
          <a:prstGeom prst="rect">
            <a:avLst/>
          </a:prstGeom>
          <a:noFill/>
        </p:spPr>
        <p:txBody>
          <a:bodyPr wrap="square" rtlCol="0">
            <a:spAutoFit/>
          </a:bodyPr>
          <a:lstStyle/>
          <a:p>
            <a:pPr algn="ctr"/>
            <a:r>
              <a:rPr lang="en-GB" sz="900">
                <a:solidFill>
                  <a:schemeClr val="bg1"/>
                </a:solidFill>
              </a:rPr>
              <a:t>Commissioned by</a:t>
            </a:r>
          </a:p>
        </p:txBody>
      </p:sp>
      <p:sp>
        <p:nvSpPr>
          <p:cNvPr id="14" name="Text Placeholder 31">
            <a:extLst>
              <a:ext uri="{FF2B5EF4-FFF2-40B4-BE49-F238E27FC236}">
                <a16:creationId xmlns:a16="http://schemas.microsoft.com/office/drawing/2014/main" id="{7CE33FF8-FE3E-D44A-ADC3-50E7AFAC9E56}"/>
              </a:ext>
            </a:extLst>
          </p:cNvPr>
          <p:cNvSpPr>
            <a:spLocks noGrp="1"/>
          </p:cNvSpPr>
          <p:nvPr>
            <p:ph type="body" sz="quarter" idx="12" hasCustomPrompt="1"/>
          </p:nvPr>
        </p:nvSpPr>
        <p:spPr>
          <a:xfrm>
            <a:off x="995362" y="1866053"/>
            <a:ext cx="7404101" cy="1656399"/>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4400" b="1" i="0" smtClean="0">
                <a:solidFill>
                  <a:schemeClr val="bg1"/>
                </a:solidFill>
                <a:effectLst/>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effectLst/>
                <a:latin typeface="Helvetica" pitchFamily="2" charset="0"/>
              </a:rPr>
              <a:t>Add your title here </a:t>
            </a:r>
            <a:br>
              <a:rPr lang="en-GB">
                <a:effectLst/>
                <a:latin typeface="Helvetica" pitchFamily="2" charset="0"/>
              </a:rPr>
            </a:br>
            <a:r>
              <a:rPr lang="en-GB">
                <a:effectLst/>
                <a:latin typeface="Helvetica" pitchFamily="2" charset="0"/>
              </a:rPr>
              <a:t>(44pt Bold)</a:t>
            </a:r>
          </a:p>
        </p:txBody>
      </p:sp>
      <p:sp>
        <p:nvSpPr>
          <p:cNvPr id="15" name="Text Placeholder 31">
            <a:extLst>
              <a:ext uri="{FF2B5EF4-FFF2-40B4-BE49-F238E27FC236}">
                <a16:creationId xmlns:a16="http://schemas.microsoft.com/office/drawing/2014/main" id="{4BF1E765-F642-934B-900D-88851D158A0C}"/>
              </a:ext>
            </a:extLst>
          </p:cNvPr>
          <p:cNvSpPr>
            <a:spLocks noGrp="1"/>
          </p:cNvSpPr>
          <p:nvPr>
            <p:ph type="body" sz="quarter" idx="13" hasCustomPrompt="1"/>
          </p:nvPr>
        </p:nvSpPr>
        <p:spPr>
          <a:xfrm>
            <a:off x="995363" y="3626048"/>
            <a:ext cx="7404100" cy="322782"/>
          </a:xfrm>
          <a:prstGeom prst="rect">
            <a:avLst/>
          </a:prstGeom>
        </p:spPr>
        <p:txBody>
          <a:bodyPr/>
          <a:lstStyle>
            <a:lvl1pPr marL="0" indent="0">
              <a:buNone/>
              <a:defRPr lang="en-GB" sz="1800" b="0" i="0" smtClean="0">
                <a:solidFill>
                  <a:schemeClr val="bg1"/>
                </a:solidFill>
                <a:effectLst/>
                <a:latin typeface="Arial" panose="020B0604020202020204" pitchFamily="34" charset="0"/>
                <a:cs typeface="Arial" panose="020B0604020202020204" pitchFamily="34" charset="0"/>
              </a:defRPr>
            </a:lvl1pPr>
          </a:lstStyle>
          <a:p>
            <a:r>
              <a:rPr lang="en-GB">
                <a:solidFill>
                  <a:srgbClr val="000000"/>
                </a:solidFill>
                <a:effectLst/>
                <a:latin typeface="Helvetica" pitchFamily="2" charset="0"/>
              </a:rPr>
              <a:t>Add your name (18pt)</a:t>
            </a:r>
          </a:p>
        </p:txBody>
      </p:sp>
      <p:sp>
        <p:nvSpPr>
          <p:cNvPr id="16" name="Text Placeholder 31">
            <a:extLst>
              <a:ext uri="{FF2B5EF4-FFF2-40B4-BE49-F238E27FC236}">
                <a16:creationId xmlns:a16="http://schemas.microsoft.com/office/drawing/2014/main" id="{BF446F4E-76BE-8244-B7C1-CDC4C499357F}"/>
              </a:ext>
            </a:extLst>
          </p:cNvPr>
          <p:cNvSpPr>
            <a:spLocks noGrp="1"/>
          </p:cNvSpPr>
          <p:nvPr>
            <p:ph type="body" sz="quarter" idx="14" hasCustomPrompt="1"/>
          </p:nvPr>
        </p:nvSpPr>
        <p:spPr>
          <a:xfrm>
            <a:off x="995363" y="4000600"/>
            <a:ext cx="7404100" cy="322782"/>
          </a:xfrm>
          <a:prstGeom prst="rect">
            <a:avLst/>
          </a:prstGeom>
        </p:spPr>
        <p:txBody>
          <a:bodyPr/>
          <a:lstStyle>
            <a:lvl1pPr marL="0" indent="0">
              <a:buNone/>
              <a:defRPr lang="en-GB" sz="1800" b="0" i="0" smtClean="0">
                <a:solidFill>
                  <a:schemeClr val="bg1"/>
                </a:solidFill>
                <a:effectLst/>
                <a:latin typeface="Arial" panose="020B0604020202020204" pitchFamily="34" charset="0"/>
                <a:cs typeface="Arial" panose="020B0604020202020204" pitchFamily="34" charset="0"/>
              </a:defRPr>
            </a:lvl1pPr>
          </a:lstStyle>
          <a:p>
            <a:r>
              <a:rPr lang="en-GB">
                <a:solidFill>
                  <a:srgbClr val="000000"/>
                </a:solidFill>
                <a:effectLst/>
                <a:latin typeface="Helvetica" pitchFamily="2" charset="0"/>
              </a:rPr>
              <a:t>Job title (18pt)</a:t>
            </a:r>
          </a:p>
        </p:txBody>
      </p:sp>
      <p:sp>
        <p:nvSpPr>
          <p:cNvPr id="17" name="Text Placeholder 31">
            <a:extLst>
              <a:ext uri="{FF2B5EF4-FFF2-40B4-BE49-F238E27FC236}">
                <a16:creationId xmlns:a16="http://schemas.microsoft.com/office/drawing/2014/main" id="{0F5ED82C-DE7B-C64F-A52E-B91906A3DABB}"/>
              </a:ext>
            </a:extLst>
          </p:cNvPr>
          <p:cNvSpPr>
            <a:spLocks noGrp="1"/>
          </p:cNvSpPr>
          <p:nvPr>
            <p:ph type="body" sz="quarter" idx="15" hasCustomPrompt="1"/>
          </p:nvPr>
        </p:nvSpPr>
        <p:spPr>
          <a:xfrm>
            <a:off x="995363" y="4380519"/>
            <a:ext cx="7404100" cy="322782"/>
          </a:xfrm>
          <a:prstGeom prst="rect">
            <a:avLst/>
          </a:prstGeom>
        </p:spPr>
        <p:txBody>
          <a:bodyPr/>
          <a:lstStyle>
            <a:lvl1pPr marL="0" indent="0">
              <a:buNone/>
              <a:defRPr lang="en-GB" sz="1800" b="0" i="0" smtClean="0">
                <a:solidFill>
                  <a:schemeClr val="bg1"/>
                </a:solidFill>
                <a:effectLst/>
                <a:latin typeface="Arial" panose="020B0604020202020204" pitchFamily="34" charset="0"/>
                <a:cs typeface="Arial" panose="020B0604020202020204" pitchFamily="34" charset="0"/>
              </a:defRPr>
            </a:lvl1pPr>
          </a:lstStyle>
          <a:p>
            <a:r>
              <a:rPr lang="en-GB">
                <a:solidFill>
                  <a:srgbClr val="000000"/>
                </a:solidFill>
                <a:effectLst/>
                <a:latin typeface="Helvetica" pitchFamily="2" charset="0"/>
              </a:rPr>
              <a:t>Date – Day 00 Month Year (18pt)</a:t>
            </a:r>
          </a:p>
        </p:txBody>
      </p:sp>
    </p:spTree>
    <p:extLst>
      <p:ext uri="{BB962C8B-B14F-4D97-AF65-F5344CB8AC3E}">
        <p14:creationId xmlns:p14="http://schemas.microsoft.com/office/powerpoint/2010/main" val="392717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N 2 Column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A1429E2-11C4-9C49-AD6D-48E42139C00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4" name="Text Placeholder 6">
            <a:extLst>
              <a:ext uri="{FF2B5EF4-FFF2-40B4-BE49-F238E27FC236}">
                <a16:creationId xmlns:a16="http://schemas.microsoft.com/office/drawing/2014/main" id="{0FC28CA9-C822-BA48-8B54-F6FD325BB9A9}"/>
              </a:ext>
            </a:extLst>
          </p:cNvPr>
          <p:cNvSpPr>
            <a:spLocks noGrp="1"/>
          </p:cNvSpPr>
          <p:nvPr>
            <p:ph type="body" sz="quarter" idx="12" hasCustomPrompt="1"/>
          </p:nvPr>
        </p:nvSpPr>
        <p:spPr>
          <a:xfrm>
            <a:off x="457513" y="1121633"/>
            <a:ext cx="11106958"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
        <p:nvSpPr>
          <p:cNvPr id="7" name="Text Placeholder 10">
            <a:extLst>
              <a:ext uri="{FF2B5EF4-FFF2-40B4-BE49-F238E27FC236}">
                <a16:creationId xmlns:a16="http://schemas.microsoft.com/office/drawing/2014/main" id="{33891012-F78C-954B-80C9-E6BFB5693D2F}"/>
              </a:ext>
            </a:extLst>
          </p:cNvPr>
          <p:cNvSpPr>
            <a:spLocks noGrp="1"/>
          </p:cNvSpPr>
          <p:nvPr>
            <p:ph type="body" sz="quarter" idx="14" hasCustomPrompt="1"/>
          </p:nvPr>
        </p:nvSpPr>
        <p:spPr>
          <a:xfrm>
            <a:off x="456931" y="1944000"/>
            <a:ext cx="5168736" cy="3986017"/>
          </a:xfrm>
          <a:prstGeom prst="rect">
            <a:avLst/>
          </a:prstGeom>
        </p:spPr>
        <p:txBody>
          <a:bodyPr/>
          <a:lstStyle>
            <a:lvl1pPr>
              <a:lnSpc>
                <a:spcPct val="100000"/>
              </a:lnSpc>
              <a:spcBef>
                <a:spcPts val="0"/>
              </a:spcBef>
              <a:spcAft>
                <a:spcPts val="1200"/>
              </a:spcAft>
              <a:buClr>
                <a:schemeClr val="accent1"/>
              </a:buClr>
              <a:defRPr sz="18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(18pt)</a:t>
            </a:r>
          </a:p>
          <a:p>
            <a:pPr lvl="1"/>
            <a:r>
              <a:rPr lang="en-GB"/>
              <a:t>Second level (14pt)</a:t>
            </a:r>
          </a:p>
          <a:p>
            <a:pPr lvl="2"/>
            <a:r>
              <a:rPr lang="en-GB"/>
              <a:t>Third level (12pt)</a:t>
            </a:r>
          </a:p>
        </p:txBody>
      </p:sp>
      <p:sp>
        <p:nvSpPr>
          <p:cNvPr id="5" name="Text Placeholder 10">
            <a:extLst>
              <a:ext uri="{FF2B5EF4-FFF2-40B4-BE49-F238E27FC236}">
                <a16:creationId xmlns:a16="http://schemas.microsoft.com/office/drawing/2014/main" id="{49B6B328-2085-1F41-B28D-8DB15F3F3987}"/>
              </a:ext>
            </a:extLst>
          </p:cNvPr>
          <p:cNvSpPr>
            <a:spLocks noGrp="1"/>
          </p:cNvSpPr>
          <p:nvPr>
            <p:ph type="body" sz="quarter" idx="15" hasCustomPrompt="1"/>
          </p:nvPr>
        </p:nvSpPr>
        <p:spPr>
          <a:xfrm>
            <a:off x="6427425" y="1944000"/>
            <a:ext cx="5168736" cy="3986017"/>
          </a:xfrm>
          <a:prstGeom prst="rect">
            <a:avLst/>
          </a:prstGeom>
        </p:spPr>
        <p:txBody>
          <a:bodyPr/>
          <a:lstStyle>
            <a:lvl1pPr>
              <a:lnSpc>
                <a:spcPct val="100000"/>
              </a:lnSpc>
              <a:spcBef>
                <a:spcPts val="0"/>
              </a:spcBef>
              <a:spcAft>
                <a:spcPts val="1200"/>
              </a:spcAft>
              <a:buClr>
                <a:schemeClr val="accent1"/>
              </a:buClr>
              <a:defRPr sz="18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(18pt)</a:t>
            </a:r>
          </a:p>
          <a:p>
            <a:pPr lvl="1"/>
            <a:r>
              <a:rPr lang="en-GB"/>
              <a:t>Second level (14pt)</a:t>
            </a:r>
          </a:p>
          <a:p>
            <a:pPr lvl="2"/>
            <a:r>
              <a:rPr lang="en-GB"/>
              <a:t>Third level (12pt)</a:t>
            </a:r>
          </a:p>
        </p:txBody>
      </p:sp>
    </p:spTree>
    <p:extLst>
      <p:ext uri="{BB962C8B-B14F-4D97-AF65-F5344CB8AC3E}">
        <p14:creationId xmlns:p14="http://schemas.microsoft.com/office/powerpoint/2010/main" val="180974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N Case Study">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18257A65-9F40-5347-88B9-4CDAAA8A652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4" name="Text Placeholder 6">
            <a:extLst>
              <a:ext uri="{FF2B5EF4-FFF2-40B4-BE49-F238E27FC236}">
                <a16:creationId xmlns:a16="http://schemas.microsoft.com/office/drawing/2014/main" id="{0FC28CA9-C822-BA48-8B54-F6FD325BB9A9}"/>
              </a:ext>
            </a:extLst>
          </p:cNvPr>
          <p:cNvSpPr>
            <a:spLocks noGrp="1"/>
          </p:cNvSpPr>
          <p:nvPr>
            <p:ph type="body" sz="quarter" idx="12" hasCustomPrompt="1"/>
          </p:nvPr>
        </p:nvSpPr>
        <p:spPr>
          <a:xfrm>
            <a:off x="457513" y="1034156"/>
            <a:ext cx="11060410" cy="556560"/>
          </a:xfrm>
          <a:prstGeom prst="rect">
            <a:avLst/>
          </a:prstGeom>
        </p:spPr>
        <p:txBody>
          <a:bodyPr lIns="0" rIns="90000" anchor="b"/>
          <a:lstStyle>
            <a:lvl1pPr marL="0" indent="0">
              <a:buNone/>
              <a:defRPr sz="2400" b="1">
                <a:solidFill>
                  <a:schemeClr val="accent3"/>
                </a:solidFill>
              </a:defRPr>
            </a:lvl1pPr>
          </a:lstStyle>
          <a:p>
            <a:pPr lvl="0"/>
            <a:r>
              <a:rPr lang="en-GB"/>
              <a:t>Title space (24pt Bold)</a:t>
            </a:r>
          </a:p>
        </p:txBody>
      </p:sp>
      <p:sp>
        <p:nvSpPr>
          <p:cNvPr id="7" name="Text Placeholder 10">
            <a:extLst>
              <a:ext uri="{FF2B5EF4-FFF2-40B4-BE49-F238E27FC236}">
                <a16:creationId xmlns:a16="http://schemas.microsoft.com/office/drawing/2014/main" id="{33891012-F78C-954B-80C9-E6BFB5693D2F}"/>
              </a:ext>
            </a:extLst>
          </p:cNvPr>
          <p:cNvSpPr>
            <a:spLocks noGrp="1"/>
          </p:cNvSpPr>
          <p:nvPr>
            <p:ph type="body" sz="quarter" idx="14" hasCustomPrompt="1"/>
          </p:nvPr>
        </p:nvSpPr>
        <p:spPr>
          <a:xfrm>
            <a:off x="456931" y="2509371"/>
            <a:ext cx="5233282" cy="847015"/>
          </a:xfrm>
          <a:prstGeom prst="rect">
            <a:avLst/>
          </a:prstGeom>
        </p:spPr>
        <p:txBody>
          <a:bodyPr lIns="0" tIns="0" rIns="0" bIns="0"/>
          <a:lstStyle>
            <a:lvl1pPr>
              <a:lnSpc>
                <a:spcPct val="100000"/>
              </a:lnSpc>
              <a:spcBef>
                <a:spcPts val="0"/>
              </a:spcBef>
              <a:spcAft>
                <a:spcPts val="1200"/>
              </a:spcAft>
              <a:buClr>
                <a:schemeClr val="accent1"/>
              </a:buClr>
              <a:defRPr sz="12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(12pt)</a:t>
            </a:r>
          </a:p>
        </p:txBody>
      </p:sp>
      <p:sp>
        <p:nvSpPr>
          <p:cNvPr id="5" name="Text Placeholder 6">
            <a:extLst>
              <a:ext uri="{FF2B5EF4-FFF2-40B4-BE49-F238E27FC236}">
                <a16:creationId xmlns:a16="http://schemas.microsoft.com/office/drawing/2014/main" id="{037C68C7-F1AC-5C49-B7A6-360003B77EC6}"/>
              </a:ext>
            </a:extLst>
          </p:cNvPr>
          <p:cNvSpPr>
            <a:spLocks noGrp="1"/>
          </p:cNvSpPr>
          <p:nvPr>
            <p:ph type="body" sz="quarter" idx="15" hasCustomPrompt="1"/>
          </p:nvPr>
        </p:nvSpPr>
        <p:spPr>
          <a:xfrm>
            <a:off x="457513" y="1604312"/>
            <a:ext cx="11060410" cy="298375"/>
          </a:xfrm>
          <a:prstGeom prst="rect">
            <a:avLst/>
          </a:prstGeom>
        </p:spPr>
        <p:txBody>
          <a:bodyPr lIns="0" rIns="90000" anchor="t"/>
          <a:lstStyle>
            <a:lvl1pPr marL="0" indent="0">
              <a:buNone/>
              <a:defRPr sz="1800" b="0">
                <a:solidFill>
                  <a:schemeClr val="accent3"/>
                </a:solidFill>
              </a:defRPr>
            </a:lvl1pPr>
          </a:lstStyle>
          <a:p>
            <a:pPr lvl="0"/>
            <a:r>
              <a:rPr lang="en-GB"/>
              <a:t>Name and Position (18pt)</a:t>
            </a:r>
          </a:p>
        </p:txBody>
      </p:sp>
      <p:sp>
        <p:nvSpPr>
          <p:cNvPr id="6" name="Text Placeholder 6">
            <a:extLst>
              <a:ext uri="{FF2B5EF4-FFF2-40B4-BE49-F238E27FC236}">
                <a16:creationId xmlns:a16="http://schemas.microsoft.com/office/drawing/2014/main" id="{47450769-8F37-DF42-8C86-514C33149D44}"/>
              </a:ext>
            </a:extLst>
          </p:cNvPr>
          <p:cNvSpPr>
            <a:spLocks noGrp="1"/>
          </p:cNvSpPr>
          <p:nvPr>
            <p:ph type="body" sz="quarter" idx="16" hasCustomPrompt="1"/>
          </p:nvPr>
        </p:nvSpPr>
        <p:spPr>
          <a:xfrm>
            <a:off x="457513" y="2124935"/>
            <a:ext cx="5233282" cy="298375"/>
          </a:xfrm>
          <a:prstGeom prst="rect">
            <a:avLst/>
          </a:prstGeom>
        </p:spPr>
        <p:txBody>
          <a:bodyPr lIns="0" rIns="90000" anchor="b"/>
          <a:lstStyle>
            <a:lvl1pPr marL="0" indent="0">
              <a:buNone/>
              <a:defRPr sz="1400" b="1">
                <a:solidFill>
                  <a:schemeClr val="accent1"/>
                </a:solidFill>
              </a:defRPr>
            </a:lvl1pPr>
          </a:lstStyle>
          <a:p>
            <a:pPr lvl="0"/>
            <a:r>
              <a:rPr lang="en-GB"/>
              <a:t>Paragraph title (14pt Bold)</a:t>
            </a:r>
          </a:p>
        </p:txBody>
      </p:sp>
      <p:sp>
        <p:nvSpPr>
          <p:cNvPr id="10" name="Text Placeholder 10">
            <a:extLst>
              <a:ext uri="{FF2B5EF4-FFF2-40B4-BE49-F238E27FC236}">
                <a16:creationId xmlns:a16="http://schemas.microsoft.com/office/drawing/2014/main" id="{BD475716-21A4-BE48-B9CF-459D9BEBCE1C}"/>
              </a:ext>
            </a:extLst>
          </p:cNvPr>
          <p:cNvSpPr>
            <a:spLocks noGrp="1"/>
          </p:cNvSpPr>
          <p:nvPr>
            <p:ph type="body" sz="quarter" idx="17" hasCustomPrompt="1"/>
          </p:nvPr>
        </p:nvSpPr>
        <p:spPr>
          <a:xfrm>
            <a:off x="456931" y="4015444"/>
            <a:ext cx="5233282" cy="847015"/>
          </a:xfrm>
          <a:prstGeom prst="rect">
            <a:avLst/>
          </a:prstGeom>
        </p:spPr>
        <p:txBody>
          <a:bodyPr lIns="0" tIns="0" rIns="0" bIns="0"/>
          <a:lstStyle>
            <a:lvl1pPr>
              <a:lnSpc>
                <a:spcPct val="100000"/>
              </a:lnSpc>
              <a:spcBef>
                <a:spcPts val="0"/>
              </a:spcBef>
              <a:spcAft>
                <a:spcPts val="1200"/>
              </a:spcAft>
              <a:buClr>
                <a:schemeClr val="accent1"/>
              </a:buClr>
              <a:defRPr sz="12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(12pt)</a:t>
            </a:r>
          </a:p>
        </p:txBody>
      </p:sp>
      <p:sp>
        <p:nvSpPr>
          <p:cNvPr id="11" name="Text Placeholder 6">
            <a:extLst>
              <a:ext uri="{FF2B5EF4-FFF2-40B4-BE49-F238E27FC236}">
                <a16:creationId xmlns:a16="http://schemas.microsoft.com/office/drawing/2014/main" id="{079A0C26-316A-5148-929C-227134C6ABF6}"/>
              </a:ext>
            </a:extLst>
          </p:cNvPr>
          <p:cNvSpPr>
            <a:spLocks noGrp="1"/>
          </p:cNvSpPr>
          <p:nvPr>
            <p:ph type="body" sz="quarter" idx="18" hasCustomPrompt="1"/>
          </p:nvPr>
        </p:nvSpPr>
        <p:spPr>
          <a:xfrm>
            <a:off x="457513" y="3631008"/>
            <a:ext cx="5233282" cy="298375"/>
          </a:xfrm>
          <a:prstGeom prst="rect">
            <a:avLst/>
          </a:prstGeom>
        </p:spPr>
        <p:txBody>
          <a:bodyPr lIns="0" rIns="90000" anchor="b"/>
          <a:lstStyle>
            <a:lvl1pPr marL="0" indent="0">
              <a:buNone/>
              <a:defRPr sz="1400" b="1">
                <a:solidFill>
                  <a:schemeClr val="accent1"/>
                </a:solidFill>
              </a:defRPr>
            </a:lvl1pPr>
          </a:lstStyle>
          <a:p>
            <a:pPr lvl="0"/>
            <a:r>
              <a:rPr lang="en-GB"/>
              <a:t>Paragraph title (14pt Bold)</a:t>
            </a:r>
          </a:p>
        </p:txBody>
      </p:sp>
      <p:sp>
        <p:nvSpPr>
          <p:cNvPr id="12" name="Text Placeholder 10">
            <a:extLst>
              <a:ext uri="{FF2B5EF4-FFF2-40B4-BE49-F238E27FC236}">
                <a16:creationId xmlns:a16="http://schemas.microsoft.com/office/drawing/2014/main" id="{AB4263E9-7C4C-244E-BC56-C0F875BF6293}"/>
              </a:ext>
            </a:extLst>
          </p:cNvPr>
          <p:cNvSpPr>
            <a:spLocks noGrp="1"/>
          </p:cNvSpPr>
          <p:nvPr>
            <p:ph type="body" sz="quarter" idx="19" hasCustomPrompt="1"/>
          </p:nvPr>
        </p:nvSpPr>
        <p:spPr>
          <a:xfrm>
            <a:off x="456931" y="5510754"/>
            <a:ext cx="5233282" cy="847015"/>
          </a:xfrm>
          <a:prstGeom prst="rect">
            <a:avLst/>
          </a:prstGeom>
        </p:spPr>
        <p:txBody>
          <a:bodyPr lIns="0" tIns="0" rIns="0" bIns="0"/>
          <a:lstStyle>
            <a:lvl1pPr>
              <a:lnSpc>
                <a:spcPct val="100000"/>
              </a:lnSpc>
              <a:spcBef>
                <a:spcPts val="0"/>
              </a:spcBef>
              <a:spcAft>
                <a:spcPts val="1200"/>
              </a:spcAft>
              <a:buClr>
                <a:schemeClr val="accent1"/>
              </a:buClr>
              <a:defRPr sz="12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(12pt)</a:t>
            </a:r>
          </a:p>
        </p:txBody>
      </p:sp>
      <p:sp>
        <p:nvSpPr>
          <p:cNvPr id="13" name="Text Placeholder 6">
            <a:extLst>
              <a:ext uri="{FF2B5EF4-FFF2-40B4-BE49-F238E27FC236}">
                <a16:creationId xmlns:a16="http://schemas.microsoft.com/office/drawing/2014/main" id="{8901561B-2C4C-5F47-A7D6-7A783DFEAC9F}"/>
              </a:ext>
            </a:extLst>
          </p:cNvPr>
          <p:cNvSpPr>
            <a:spLocks noGrp="1"/>
          </p:cNvSpPr>
          <p:nvPr>
            <p:ph type="body" sz="quarter" idx="20" hasCustomPrompt="1"/>
          </p:nvPr>
        </p:nvSpPr>
        <p:spPr>
          <a:xfrm>
            <a:off x="457513" y="5126318"/>
            <a:ext cx="5233282" cy="298375"/>
          </a:xfrm>
          <a:prstGeom prst="rect">
            <a:avLst/>
          </a:prstGeom>
        </p:spPr>
        <p:txBody>
          <a:bodyPr lIns="0" rIns="90000" anchor="b"/>
          <a:lstStyle>
            <a:lvl1pPr marL="0" indent="0">
              <a:buNone/>
              <a:defRPr sz="1400" b="1">
                <a:solidFill>
                  <a:schemeClr val="accent1"/>
                </a:solidFill>
              </a:defRPr>
            </a:lvl1pPr>
          </a:lstStyle>
          <a:p>
            <a:pPr lvl="0"/>
            <a:r>
              <a:rPr lang="en-GB"/>
              <a:t>Paragraph title (14pt Bold)</a:t>
            </a:r>
          </a:p>
        </p:txBody>
      </p:sp>
      <p:sp>
        <p:nvSpPr>
          <p:cNvPr id="14" name="Text Placeholder 10">
            <a:extLst>
              <a:ext uri="{FF2B5EF4-FFF2-40B4-BE49-F238E27FC236}">
                <a16:creationId xmlns:a16="http://schemas.microsoft.com/office/drawing/2014/main" id="{39074B88-1330-1149-BE2B-AB7727321D34}"/>
              </a:ext>
            </a:extLst>
          </p:cNvPr>
          <p:cNvSpPr>
            <a:spLocks noGrp="1"/>
          </p:cNvSpPr>
          <p:nvPr>
            <p:ph type="body" sz="quarter" idx="21" hasCustomPrompt="1"/>
          </p:nvPr>
        </p:nvSpPr>
        <p:spPr>
          <a:xfrm>
            <a:off x="6244546" y="5510754"/>
            <a:ext cx="5233282" cy="847015"/>
          </a:xfrm>
          <a:prstGeom prst="rect">
            <a:avLst/>
          </a:prstGeom>
        </p:spPr>
        <p:txBody>
          <a:bodyPr lIns="0" tIns="0" rIns="0" bIns="0"/>
          <a:lstStyle>
            <a:lvl1pPr>
              <a:lnSpc>
                <a:spcPct val="100000"/>
              </a:lnSpc>
              <a:spcBef>
                <a:spcPts val="0"/>
              </a:spcBef>
              <a:spcAft>
                <a:spcPts val="1200"/>
              </a:spcAft>
              <a:buClr>
                <a:schemeClr val="accent1"/>
              </a:buClr>
              <a:defRPr sz="12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(12pt)</a:t>
            </a:r>
          </a:p>
        </p:txBody>
      </p:sp>
      <p:sp>
        <p:nvSpPr>
          <p:cNvPr id="15" name="Text Placeholder 6">
            <a:extLst>
              <a:ext uri="{FF2B5EF4-FFF2-40B4-BE49-F238E27FC236}">
                <a16:creationId xmlns:a16="http://schemas.microsoft.com/office/drawing/2014/main" id="{A4805ED9-D84C-D241-90F1-03745C492CDC}"/>
              </a:ext>
            </a:extLst>
          </p:cNvPr>
          <p:cNvSpPr>
            <a:spLocks noGrp="1"/>
          </p:cNvSpPr>
          <p:nvPr>
            <p:ph type="body" sz="quarter" idx="22" hasCustomPrompt="1"/>
          </p:nvPr>
        </p:nvSpPr>
        <p:spPr>
          <a:xfrm>
            <a:off x="6245128" y="5126318"/>
            <a:ext cx="5233282" cy="298375"/>
          </a:xfrm>
          <a:prstGeom prst="rect">
            <a:avLst/>
          </a:prstGeom>
        </p:spPr>
        <p:txBody>
          <a:bodyPr lIns="0" rIns="90000" anchor="b"/>
          <a:lstStyle>
            <a:lvl1pPr marL="0" indent="0">
              <a:buNone/>
              <a:defRPr sz="1400" b="1">
                <a:solidFill>
                  <a:schemeClr val="accent1"/>
                </a:solidFill>
              </a:defRPr>
            </a:lvl1pPr>
          </a:lstStyle>
          <a:p>
            <a:pPr lvl="0"/>
            <a:r>
              <a:rPr lang="en-GB"/>
              <a:t>Paragraph title (14pt Bold)</a:t>
            </a:r>
          </a:p>
        </p:txBody>
      </p:sp>
      <p:sp>
        <p:nvSpPr>
          <p:cNvPr id="16" name="Text Placeholder 6">
            <a:extLst>
              <a:ext uri="{FF2B5EF4-FFF2-40B4-BE49-F238E27FC236}">
                <a16:creationId xmlns:a16="http://schemas.microsoft.com/office/drawing/2014/main" id="{B203EE8C-DE4C-4D47-9FDB-9085F5D7B408}"/>
              </a:ext>
            </a:extLst>
          </p:cNvPr>
          <p:cNvSpPr>
            <a:spLocks noGrp="1"/>
          </p:cNvSpPr>
          <p:nvPr>
            <p:ph type="body" sz="quarter" idx="23" hasCustomPrompt="1"/>
          </p:nvPr>
        </p:nvSpPr>
        <p:spPr>
          <a:xfrm>
            <a:off x="6245128" y="2124934"/>
            <a:ext cx="5233282" cy="2737525"/>
          </a:xfrm>
          <a:prstGeom prst="rect">
            <a:avLst/>
          </a:prstGeom>
          <a:solidFill>
            <a:schemeClr val="accent1">
              <a:lumMod val="20000"/>
              <a:lumOff val="80000"/>
            </a:schemeClr>
          </a:solidFill>
        </p:spPr>
        <p:txBody>
          <a:bodyPr lIns="144000" tIns="144000" rIns="144000" bIns="144000" anchor="t"/>
          <a:lstStyle>
            <a:lvl1pPr marL="0" indent="0">
              <a:buNone/>
              <a:defRPr sz="1400" b="1">
                <a:solidFill>
                  <a:schemeClr val="accent1"/>
                </a:solidFill>
              </a:defRPr>
            </a:lvl1pPr>
          </a:lstStyle>
          <a:p>
            <a:pPr lvl="0"/>
            <a:r>
              <a:rPr lang="en-GB"/>
              <a:t>Paragraph title (14pt Bold)</a:t>
            </a:r>
          </a:p>
        </p:txBody>
      </p:sp>
      <p:sp>
        <p:nvSpPr>
          <p:cNvPr id="18" name="Text Placeholder 10">
            <a:extLst>
              <a:ext uri="{FF2B5EF4-FFF2-40B4-BE49-F238E27FC236}">
                <a16:creationId xmlns:a16="http://schemas.microsoft.com/office/drawing/2014/main" id="{A83637AD-931A-9148-AF9E-A592A0559822}"/>
              </a:ext>
            </a:extLst>
          </p:cNvPr>
          <p:cNvSpPr>
            <a:spLocks noGrp="1"/>
          </p:cNvSpPr>
          <p:nvPr>
            <p:ph type="body" sz="quarter" idx="24" hasCustomPrompt="1"/>
          </p:nvPr>
        </p:nvSpPr>
        <p:spPr>
          <a:xfrm>
            <a:off x="6384396" y="2584674"/>
            <a:ext cx="4946623" cy="2148691"/>
          </a:xfrm>
          <a:prstGeom prst="rect">
            <a:avLst/>
          </a:prstGeom>
          <a:solidFill>
            <a:schemeClr val="bg1">
              <a:alpha val="50000"/>
            </a:schemeClr>
          </a:solidFill>
        </p:spPr>
        <p:txBody>
          <a:bodyPr/>
          <a:lstStyle>
            <a:lvl1pPr>
              <a:lnSpc>
                <a:spcPct val="100000"/>
              </a:lnSpc>
              <a:spcBef>
                <a:spcPts val="0"/>
              </a:spcBef>
              <a:spcAft>
                <a:spcPts val="1200"/>
              </a:spcAft>
              <a:buClr>
                <a:schemeClr val="accent1"/>
              </a:buClr>
              <a:defRPr sz="12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(12pt)</a:t>
            </a:r>
          </a:p>
        </p:txBody>
      </p:sp>
    </p:spTree>
    <p:extLst>
      <p:ext uri="{BB962C8B-B14F-4D97-AF65-F5344CB8AC3E}">
        <p14:creationId xmlns:p14="http://schemas.microsoft.com/office/powerpoint/2010/main" val="295615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N Single Title Pag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1191A4BF-AAD8-3B4D-8AA4-8908F5587D0F}"/>
              </a:ext>
            </a:extLst>
          </p:cNvPr>
          <p:cNvSpPr>
            <a:spLocks noGrp="1"/>
          </p:cNvSpPr>
          <p:nvPr>
            <p:ph type="body" sz="quarter" idx="12" hasCustomPrompt="1"/>
          </p:nvPr>
        </p:nvSpPr>
        <p:spPr>
          <a:xfrm>
            <a:off x="457512" y="1121633"/>
            <a:ext cx="10901367"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pic>
        <p:nvPicPr>
          <p:cNvPr id="5" name="Graphic 4">
            <a:extLst>
              <a:ext uri="{FF2B5EF4-FFF2-40B4-BE49-F238E27FC236}">
                <a16:creationId xmlns:a16="http://schemas.microsoft.com/office/drawing/2014/main" id="{86265247-C81A-FD4B-BF1F-9F2E0178D0D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Tree>
    <p:extLst>
      <p:ext uri="{BB962C8B-B14F-4D97-AF65-F5344CB8AC3E}">
        <p14:creationId xmlns:p14="http://schemas.microsoft.com/office/powerpoint/2010/main" val="379782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N 6 Section Infographic">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5C15C94-DA1A-3D49-B589-A075BC76A4D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4" name="Text Placeholder 6">
            <a:extLst>
              <a:ext uri="{FF2B5EF4-FFF2-40B4-BE49-F238E27FC236}">
                <a16:creationId xmlns:a16="http://schemas.microsoft.com/office/drawing/2014/main" id="{1191A4BF-AAD8-3B4D-8AA4-8908F5587D0F}"/>
              </a:ext>
            </a:extLst>
          </p:cNvPr>
          <p:cNvSpPr>
            <a:spLocks noGrp="1"/>
          </p:cNvSpPr>
          <p:nvPr>
            <p:ph type="body" sz="quarter" idx="12" hasCustomPrompt="1"/>
          </p:nvPr>
        </p:nvSpPr>
        <p:spPr>
          <a:xfrm>
            <a:off x="457512" y="1121633"/>
            <a:ext cx="10901367"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
        <p:nvSpPr>
          <p:cNvPr id="3" name="Text Placeholder 2">
            <a:extLst>
              <a:ext uri="{FF2B5EF4-FFF2-40B4-BE49-F238E27FC236}">
                <a16:creationId xmlns:a16="http://schemas.microsoft.com/office/drawing/2014/main" id="{0A3A7D3A-4D0D-2940-8E19-FFBC23F85483}"/>
              </a:ext>
            </a:extLst>
          </p:cNvPr>
          <p:cNvSpPr>
            <a:spLocks noGrp="1"/>
          </p:cNvSpPr>
          <p:nvPr>
            <p:ph type="body" sz="quarter" idx="13" hasCustomPrompt="1"/>
          </p:nvPr>
        </p:nvSpPr>
        <p:spPr>
          <a:xfrm>
            <a:off x="1452282" y="2579146"/>
            <a:ext cx="2427360"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14" name="Text Placeholder 2">
            <a:extLst>
              <a:ext uri="{FF2B5EF4-FFF2-40B4-BE49-F238E27FC236}">
                <a16:creationId xmlns:a16="http://schemas.microsoft.com/office/drawing/2014/main" id="{71FAC2B8-70EB-ED48-88E5-CF15F5E669A6}"/>
              </a:ext>
            </a:extLst>
          </p:cNvPr>
          <p:cNvSpPr>
            <a:spLocks noGrp="1"/>
          </p:cNvSpPr>
          <p:nvPr>
            <p:ph type="body" sz="quarter" idx="14" hasCustomPrompt="1"/>
          </p:nvPr>
        </p:nvSpPr>
        <p:spPr>
          <a:xfrm>
            <a:off x="8928847" y="2579146"/>
            <a:ext cx="2427360"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16" name="Text Placeholder 2">
            <a:extLst>
              <a:ext uri="{FF2B5EF4-FFF2-40B4-BE49-F238E27FC236}">
                <a16:creationId xmlns:a16="http://schemas.microsoft.com/office/drawing/2014/main" id="{3B4C2F32-50E8-884B-B14C-9058A1B7F443}"/>
              </a:ext>
            </a:extLst>
          </p:cNvPr>
          <p:cNvSpPr>
            <a:spLocks noGrp="1"/>
          </p:cNvSpPr>
          <p:nvPr>
            <p:ph type="body" sz="quarter" idx="15" hasCustomPrompt="1"/>
          </p:nvPr>
        </p:nvSpPr>
        <p:spPr>
          <a:xfrm>
            <a:off x="5174428" y="2579146"/>
            <a:ext cx="2427360"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18" name="Text Placeholder 2">
            <a:extLst>
              <a:ext uri="{FF2B5EF4-FFF2-40B4-BE49-F238E27FC236}">
                <a16:creationId xmlns:a16="http://schemas.microsoft.com/office/drawing/2014/main" id="{7C4F72E9-431A-8D47-94E0-D9A61397FAD9}"/>
              </a:ext>
            </a:extLst>
          </p:cNvPr>
          <p:cNvSpPr>
            <a:spLocks noGrp="1"/>
          </p:cNvSpPr>
          <p:nvPr>
            <p:ph type="body" sz="quarter" idx="16" hasCustomPrompt="1"/>
          </p:nvPr>
        </p:nvSpPr>
        <p:spPr>
          <a:xfrm>
            <a:off x="1452282" y="4504765"/>
            <a:ext cx="2427360"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20" name="Text Placeholder 2">
            <a:extLst>
              <a:ext uri="{FF2B5EF4-FFF2-40B4-BE49-F238E27FC236}">
                <a16:creationId xmlns:a16="http://schemas.microsoft.com/office/drawing/2014/main" id="{A0D522E8-3E3F-124D-9F76-EC599011AF53}"/>
              </a:ext>
            </a:extLst>
          </p:cNvPr>
          <p:cNvSpPr>
            <a:spLocks noGrp="1"/>
          </p:cNvSpPr>
          <p:nvPr>
            <p:ph type="body" sz="quarter" idx="17" hasCustomPrompt="1"/>
          </p:nvPr>
        </p:nvSpPr>
        <p:spPr>
          <a:xfrm>
            <a:off x="8928847" y="4504765"/>
            <a:ext cx="2427360"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22" name="Text Placeholder 2">
            <a:extLst>
              <a:ext uri="{FF2B5EF4-FFF2-40B4-BE49-F238E27FC236}">
                <a16:creationId xmlns:a16="http://schemas.microsoft.com/office/drawing/2014/main" id="{FCBAFD6E-8F8B-834E-86F4-3D02B6FFA7A8}"/>
              </a:ext>
            </a:extLst>
          </p:cNvPr>
          <p:cNvSpPr>
            <a:spLocks noGrp="1"/>
          </p:cNvSpPr>
          <p:nvPr>
            <p:ph type="body" sz="quarter" idx="18" hasCustomPrompt="1"/>
          </p:nvPr>
        </p:nvSpPr>
        <p:spPr>
          <a:xfrm>
            <a:off x="5174428" y="4504765"/>
            <a:ext cx="2427360"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Tree>
    <p:extLst>
      <p:ext uri="{BB962C8B-B14F-4D97-AF65-F5344CB8AC3E}">
        <p14:creationId xmlns:p14="http://schemas.microsoft.com/office/powerpoint/2010/main" val="204197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N 4 Section Infographic">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7189A05-83A1-6A47-A94D-657E8564A6CD}"/>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4" name="Text Placeholder 6">
            <a:extLst>
              <a:ext uri="{FF2B5EF4-FFF2-40B4-BE49-F238E27FC236}">
                <a16:creationId xmlns:a16="http://schemas.microsoft.com/office/drawing/2014/main" id="{1191A4BF-AAD8-3B4D-8AA4-8908F5587D0F}"/>
              </a:ext>
            </a:extLst>
          </p:cNvPr>
          <p:cNvSpPr>
            <a:spLocks noGrp="1"/>
          </p:cNvSpPr>
          <p:nvPr>
            <p:ph type="body" sz="quarter" idx="12" hasCustomPrompt="1"/>
          </p:nvPr>
        </p:nvSpPr>
        <p:spPr>
          <a:xfrm>
            <a:off x="457512" y="1121633"/>
            <a:ext cx="10901367"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
        <p:nvSpPr>
          <p:cNvPr id="3" name="Text Placeholder 2">
            <a:extLst>
              <a:ext uri="{FF2B5EF4-FFF2-40B4-BE49-F238E27FC236}">
                <a16:creationId xmlns:a16="http://schemas.microsoft.com/office/drawing/2014/main" id="{0A3A7D3A-4D0D-2940-8E19-FFBC23F85483}"/>
              </a:ext>
            </a:extLst>
          </p:cNvPr>
          <p:cNvSpPr>
            <a:spLocks noGrp="1"/>
          </p:cNvSpPr>
          <p:nvPr>
            <p:ph type="body" sz="quarter" idx="13" hasCustomPrompt="1"/>
          </p:nvPr>
        </p:nvSpPr>
        <p:spPr>
          <a:xfrm>
            <a:off x="1807283" y="2697480"/>
            <a:ext cx="2979869"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9" name="Text Placeholder 2">
            <a:extLst>
              <a:ext uri="{FF2B5EF4-FFF2-40B4-BE49-F238E27FC236}">
                <a16:creationId xmlns:a16="http://schemas.microsoft.com/office/drawing/2014/main" id="{183AD025-F32E-7543-AB2D-B4BE85EE4357}"/>
              </a:ext>
            </a:extLst>
          </p:cNvPr>
          <p:cNvSpPr>
            <a:spLocks noGrp="1"/>
          </p:cNvSpPr>
          <p:nvPr>
            <p:ph type="body" sz="quarter" idx="19" hasCustomPrompt="1"/>
          </p:nvPr>
        </p:nvSpPr>
        <p:spPr>
          <a:xfrm>
            <a:off x="1807283" y="2320962"/>
            <a:ext cx="2979869" cy="293146"/>
          </a:xfrm>
          <a:prstGeom prst="rect">
            <a:avLst/>
          </a:prstGeom>
        </p:spPr>
        <p:txBody>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Master title (14pt Bold)</a:t>
            </a:r>
          </a:p>
        </p:txBody>
      </p:sp>
      <p:sp>
        <p:nvSpPr>
          <p:cNvPr id="10" name="Text Placeholder 2">
            <a:extLst>
              <a:ext uri="{FF2B5EF4-FFF2-40B4-BE49-F238E27FC236}">
                <a16:creationId xmlns:a16="http://schemas.microsoft.com/office/drawing/2014/main" id="{D96148D9-A097-9E41-9032-70C298D7CD3D}"/>
              </a:ext>
            </a:extLst>
          </p:cNvPr>
          <p:cNvSpPr>
            <a:spLocks noGrp="1"/>
          </p:cNvSpPr>
          <p:nvPr>
            <p:ph type="body" sz="quarter" idx="20" hasCustomPrompt="1"/>
          </p:nvPr>
        </p:nvSpPr>
        <p:spPr>
          <a:xfrm>
            <a:off x="7143076" y="2697480"/>
            <a:ext cx="2979869"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11" name="Text Placeholder 2">
            <a:extLst>
              <a:ext uri="{FF2B5EF4-FFF2-40B4-BE49-F238E27FC236}">
                <a16:creationId xmlns:a16="http://schemas.microsoft.com/office/drawing/2014/main" id="{7E33637F-36C7-0F49-8EE5-11F5F7208A18}"/>
              </a:ext>
            </a:extLst>
          </p:cNvPr>
          <p:cNvSpPr>
            <a:spLocks noGrp="1"/>
          </p:cNvSpPr>
          <p:nvPr>
            <p:ph type="body" sz="quarter" idx="21" hasCustomPrompt="1"/>
          </p:nvPr>
        </p:nvSpPr>
        <p:spPr>
          <a:xfrm>
            <a:off x="7143076" y="2320962"/>
            <a:ext cx="2979869" cy="293146"/>
          </a:xfrm>
          <a:prstGeom prst="rect">
            <a:avLst/>
          </a:prstGeom>
        </p:spPr>
        <p:txBody>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Master title (14pt Bold)</a:t>
            </a:r>
          </a:p>
        </p:txBody>
      </p:sp>
      <p:sp>
        <p:nvSpPr>
          <p:cNvPr id="12" name="Text Placeholder 2">
            <a:extLst>
              <a:ext uri="{FF2B5EF4-FFF2-40B4-BE49-F238E27FC236}">
                <a16:creationId xmlns:a16="http://schemas.microsoft.com/office/drawing/2014/main" id="{946424FC-77CD-2F48-BE8E-DE446785B1D3}"/>
              </a:ext>
            </a:extLst>
          </p:cNvPr>
          <p:cNvSpPr>
            <a:spLocks noGrp="1"/>
          </p:cNvSpPr>
          <p:nvPr>
            <p:ph type="body" sz="quarter" idx="22" hasCustomPrompt="1"/>
          </p:nvPr>
        </p:nvSpPr>
        <p:spPr>
          <a:xfrm>
            <a:off x="1807283" y="4773706"/>
            <a:ext cx="2979869"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13" name="Text Placeholder 2">
            <a:extLst>
              <a:ext uri="{FF2B5EF4-FFF2-40B4-BE49-F238E27FC236}">
                <a16:creationId xmlns:a16="http://schemas.microsoft.com/office/drawing/2014/main" id="{60CB2203-F23C-7143-A219-12C69F7A43AF}"/>
              </a:ext>
            </a:extLst>
          </p:cNvPr>
          <p:cNvSpPr>
            <a:spLocks noGrp="1"/>
          </p:cNvSpPr>
          <p:nvPr>
            <p:ph type="body" sz="quarter" idx="23" hasCustomPrompt="1"/>
          </p:nvPr>
        </p:nvSpPr>
        <p:spPr>
          <a:xfrm>
            <a:off x="1807283" y="4397188"/>
            <a:ext cx="2979869" cy="293146"/>
          </a:xfrm>
          <a:prstGeom prst="rect">
            <a:avLst/>
          </a:prstGeom>
        </p:spPr>
        <p:txBody>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Master title (14pt Bold)</a:t>
            </a:r>
          </a:p>
        </p:txBody>
      </p:sp>
      <p:sp>
        <p:nvSpPr>
          <p:cNvPr id="15" name="Text Placeholder 2">
            <a:extLst>
              <a:ext uri="{FF2B5EF4-FFF2-40B4-BE49-F238E27FC236}">
                <a16:creationId xmlns:a16="http://schemas.microsoft.com/office/drawing/2014/main" id="{99C08C5A-13C6-D642-85B6-BA1D3E0D1C73}"/>
              </a:ext>
            </a:extLst>
          </p:cNvPr>
          <p:cNvSpPr>
            <a:spLocks noGrp="1"/>
          </p:cNvSpPr>
          <p:nvPr>
            <p:ph type="body" sz="quarter" idx="24" hasCustomPrompt="1"/>
          </p:nvPr>
        </p:nvSpPr>
        <p:spPr>
          <a:xfrm>
            <a:off x="7143076" y="4773706"/>
            <a:ext cx="2979869" cy="1131888"/>
          </a:xfrm>
          <a:prstGeom prst="rect">
            <a:avLst/>
          </a:prstGeom>
        </p:spPr>
        <p:txBody>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 (14pt)</a:t>
            </a:r>
          </a:p>
        </p:txBody>
      </p:sp>
      <p:sp>
        <p:nvSpPr>
          <p:cNvPr id="17" name="Text Placeholder 2">
            <a:extLst>
              <a:ext uri="{FF2B5EF4-FFF2-40B4-BE49-F238E27FC236}">
                <a16:creationId xmlns:a16="http://schemas.microsoft.com/office/drawing/2014/main" id="{282DF244-10D7-444D-9BDE-8DCC26B6E417}"/>
              </a:ext>
            </a:extLst>
          </p:cNvPr>
          <p:cNvSpPr>
            <a:spLocks noGrp="1"/>
          </p:cNvSpPr>
          <p:nvPr>
            <p:ph type="body" sz="quarter" idx="25" hasCustomPrompt="1"/>
          </p:nvPr>
        </p:nvSpPr>
        <p:spPr>
          <a:xfrm>
            <a:off x="7143076" y="4397188"/>
            <a:ext cx="2979869" cy="293146"/>
          </a:xfrm>
          <a:prstGeom prst="rect">
            <a:avLst/>
          </a:prstGeom>
        </p:spPr>
        <p:txBody>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Master title (14pt Bold)</a:t>
            </a:r>
          </a:p>
        </p:txBody>
      </p:sp>
    </p:spTree>
    <p:extLst>
      <p:ext uri="{BB962C8B-B14F-4D97-AF65-F5344CB8AC3E}">
        <p14:creationId xmlns:p14="http://schemas.microsoft.com/office/powerpoint/2010/main" val="4254220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2F4BD8-F487-4CD5-A5FD-EA9DB2C533E6}"/>
              </a:ext>
            </a:extLst>
          </p:cNvPr>
          <p:cNvSpPr>
            <a:spLocks noGrp="1"/>
          </p:cNvSpPr>
          <p:nvPr>
            <p:ph type="title" hasCustomPrompt="1"/>
          </p:nvPr>
        </p:nvSpPr>
        <p:spPr>
          <a:xfrm>
            <a:off x="478281" y="1092272"/>
            <a:ext cx="8447087" cy="612775"/>
          </a:xfrm>
        </p:spPr>
        <p:txBody>
          <a:bodyPr/>
          <a:lstStyle>
            <a:lvl1pPr>
              <a:defRPr>
                <a:latin typeface="Arial" panose="020B0604020202020204" pitchFamily="34" charset="0"/>
                <a:cs typeface="Arial" panose="020B0604020202020204" pitchFamily="34" charset="0"/>
              </a:defRPr>
            </a:lvl1pPr>
          </a:lstStyle>
          <a:p>
            <a:r>
              <a:rPr lang="en-GB"/>
              <a:t>Click to edit Master title</a:t>
            </a:r>
            <a:br>
              <a:rPr lang="en-GB"/>
            </a:br>
            <a:r>
              <a:rPr lang="en-GB"/>
              <a:t>Allowance for heading to span over 2 lines</a:t>
            </a:r>
            <a:endParaRPr lang="en-US"/>
          </a:p>
        </p:txBody>
      </p:sp>
      <p:sp>
        <p:nvSpPr>
          <p:cNvPr id="6" name="Text Placeholder 5">
            <a:extLst>
              <a:ext uri="{FF2B5EF4-FFF2-40B4-BE49-F238E27FC236}">
                <a16:creationId xmlns:a16="http://schemas.microsoft.com/office/drawing/2014/main" id="{00377949-DF30-4D7F-B274-554DDD46FE23}"/>
              </a:ext>
            </a:extLst>
          </p:cNvPr>
          <p:cNvSpPr>
            <a:spLocks noGrp="1"/>
          </p:cNvSpPr>
          <p:nvPr>
            <p:ph type="body" sz="quarter" idx="11"/>
          </p:nvPr>
        </p:nvSpPr>
        <p:spPr>
          <a:xfrm>
            <a:off x="690159" y="1850828"/>
            <a:ext cx="10693400" cy="4638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91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landscap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GB"/>
              <a:t>Click to edit Master title</a:t>
            </a:r>
            <a:br>
              <a:rPr lang="en-GB"/>
            </a:br>
            <a:r>
              <a:rPr lang="en-GB"/>
              <a:t>Allowance for heading to span over 2 lines</a:t>
            </a:r>
            <a:endParaRPr lang="en-US"/>
          </a:p>
        </p:txBody>
      </p:sp>
      <p:sp>
        <p:nvSpPr>
          <p:cNvPr id="3" name="Content Placeholder 2"/>
          <p:cNvSpPr>
            <a:spLocks noGrp="1"/>
          </p:cNvSpPr>
          <p:nvPr>
            <p:ph idx="1"/>
          </p:nvPr>
        </p:nvSpPr>
        <p:spPr>
          <a:xfrm>
            <a:off x="746420" y="1851491"/>
            <a:ext cx="5756397" cy="4638012"/>
          </a:xfrm>
        </p:spPr>
        <p:txBody>
          <a:bodyPr/>
          <a:lstStyle>
            <a:lvl1pPr>
              <a:defRPr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a:extLst>
              <a:ext uri="{FF2B5EF4-FFF2-40B4-BE49-F238E27FC236}">
                <a16:creationId xmlns:a16="http://schemas.microsoft.com/office/drawing/2014/main" id="{87ACEDF0-2317-7D49-BA0B-C229BA7FBF84}"/>
              </a:ext>
            </a:extLst>
          </p:cNvPr>
          <p:cNvSpPr>
            <a:spLocks noGrp="1"/>
          </p:cNvSpPr>
          <p:nvPr>
            <p:ph type="pic" sz="quarter" idx="10"/>
          </p:nvPr>
        </p:nvSpPr>
        <p:spPr>
          <a:xfrm>
            <a:off x="6770955" y="1829593"/>
            <a:ext cx="4762233" cy="3198813"/>
          </a:xfrm>
        </p:spPr>
        <p:txBody>
          <a:bodyPr anchor="ctr">
            <a:normAutofit/>
          </a:bodyPr>
          <a:lstStyle>
            <a:lvl1pPr marL="0" indent="0" algn="ctr">
              <a:buFontTx/>
              <a:buNone/>
              <a:defRPr sz="1400" b="1">
                <a:solidFill>
                  <a:schemeClr val="tx2"/>
                </a:solidFill>
              </a:defRPr>
            </a:lvl1pPr>
          </a:lstStyle>
          <a:p>
            <a:r>
              <a:rPr lang="en-GB"/>
              <a:t>Click icon to add picture</a:t>
            </a:r>
            <a:endParaRPr lang="en-US"/>
          </a:p>
        </p:txBody>
      </p:sp>
    </p:spTree>
    <p:extLst>
      <p:ext uri="{BB962C8B-B14F-4D97-AF65-F5344CB8AC3E}">
        <p14:creationId xmlns:p14="http://schemas.microsoft.com/office/powerpoint/2010/main" val="35234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15E871-F7CC-4E6A-9099-4B6113C2561B}"/>
              </a:ext>
            </a:extLst>
          </p:cNvPr>
          <p:cNvSpPr>
            <a:spLocks noGrp="1"/>
          </p:cNvSpPr>
          <p:nvPr>
            <p:ph type="sldNum" sz="quarter" idx="10"/>
          </p:nvPr>
        </p:nvSpPr>
        <p:spPr>
          <a:xfrm>
            <a:off x="11533188" y="6309503"/>
            <a:ext cx="323849" cy="180000"/>
          </a:xfrm>
          <a:prstGeom prst="rect">
            <a:avLst/>
          </a:prstGeom>
        </p:spPr>
        <p:txBody>
          <a:bodyPr/>
          <a:lstStyle/>
          <a:p>
            <a:r>
              <a:rPr lang="en-US"/>
              <a:t>|  </a:t>
            </a:r>
            <a:fld id="{A134C65A-A9BE-9F48-B07C-F2CA02A2F78A}" type="slidenum">
              <a:rPr lang="en-US" smtClean="0"/>
              <a:pPr/>
              <a:t>‹#›</a:t>
            </a:fld>
            <a:endParaRPr lang="en-US"/>
          </a:p>
        </p:txBody>
      </p:sp>
    </p:spTree>
    <p:extLst>
      <p:ext uri="{BB962C8B-B14F-4D97-AF65-F5344CB8AC3E}">
        <p14:creationId xmlns:p14="http://schemas.microsoft.com/office/powerpoint/2010/main" val="392194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0" name="Picture 9" descr="A picture containing scene, laser, sitting&#10;&#10;Description automatically generated">
            <a:extLst>
              <a:ext uri="{FF2B5EF4-FFF2-40B4-BE49-F238E27FC236}">
                <a16:creationId xmlns:a16="http://schemas.microsoft.com/office/drawing/2014/main" id="{7358CE3B-0FF8-4D08-A154-78BEF7436CD1}"/>
              </a:ext>
            </a:extLst>
          </p:cNvPr>
          <p:cNvPicPr>
            <a:picLocks noChangeAspect="1"/>
          </p:cNvPicPr>
          <p:nvPr userDrawn="1"/>
        </p:nvPicPr>
        <p:blipFill>
          <a:blip r:embed="rId2"/>
          <a:stretch>
            <a:fillRect/>
          </a:stretch>
        </p:blipFill>
        <p:spPr>
          <a:xfrm>
            <a:off x="0" y="0"/>
            <a:ext cx="12220766" cy="6865144"/>
          </a:xfrm>
          <a:prstGeom prst="rect">
            <a:avLst/>
          </a:prstGeom>
        </p:spPr>
      </p:pic>
      <p:sp>
        <p:nvSpPr>
          <p:cNvPr id="5" name="Right Triangle 4">
            <a:extLst>
              <a:ext uri="{FF2B5EF4-FFF2-40B4-BE49-F238E27FC236}">
                <a16:creationId xmlns:a16="http://schemas.microsoft.com/office/drawing/2014/main" id="{6703D7E8-6C2F-4B33-AB98-2608809D716C}"/>
              </a:ext>
            </a:extLst>
          </p:cNvPr>
          <p:cNvSpPr/>
          <p:nvPr userDrawn="1"/>
        </p:nvSpPr>
        <p:spPr>
          <a:xfrm rot="16200000">
            <a:off x="6470857" y="1123328"/>
            <a:ext cx="6881332" cy="461848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6837F97-1678-4D65-BBB7-9B896ADCF860}"/>
              </a:ext>
            </a:extLst>
          </p:cNvPr>
          <p:cNvSpPr/>
          <p:nvPr userDrawn="1"/>
        </p:nvSpPr>
        <p:spPr>
          <a:xfrm>
            <a:off x="-19998" y="-16188"/>
            <a:ext cx="8109939" cy="6881332"/>
          </a:xfrm>
          <a:prstGeom prst="rect">
            <a:avLst/>
          </a:prstGeom>
          <a:gradFill flip="none" rotWithShape="1">
            <a:gsLst>
              <a:gs pos="25000">
                <a:schemeClr val="accent1">
                  <a:lumMod val="5000"/>
                  <a:lumOff val="95000"/>
                  <a:alpha val="0"/>
                </a:schemeClr>
              </a:gs>
              <a:gs pos="72000">
                <a:srgbClr val="44546A">
                  <a:alpha val="50000"/>
                </a:srgbClr>
              </a:gs>
              <a:gs pos="100000">
                <a:srgbClr val="44546A"/>
              </a:gs>
              <a:gs pos="46000">
                <a:schemeClr val="accent1">
                  <a:lumMod val="30000"/>
                  <a:lumOff val="7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FC5598B-68FC-4AFC-B7DA-5B00BA62E7A6}"/>
              </a:ext>
            </a:extLst>
          </p:cNvPr>
          <p:cNvSpPr/>
          <p:nvPr userDrawn="1"/>
        </p:nvSpPr>
        <p:spPr>
          <a:xfrm>
            <a:off x="-2440102" y="9483712"/>
            <a:ext cx="2850755" cy="16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a:extLst>
              <a:ext uri="{FF2B5EF4-FFF2-40B4-BE49-F238E27FC236}">
                <a16:creationId xmlns:a16="http://schemas.microsoft.com/office/drawing/2014/main" id="{B6D3E970-9C5C-4275-B6BB-0DD9DBB7C1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3483" y="199079"/>
            <a:ext cx="2519247" cy="629811"/>
          </a:xfrm>
          <a:prstGeom prst="rect">
            <a:avLst/>
          </a:prstGeom>
        </p:spPr>
      </p:pic>
      <p:pic>
        <p:nvPicPr>
          <p:cNvPr id="43" name="Picture 42" descr="A close up of a logo&#10;&#10;Description automatically generated">
            <a:extLst>
              <a:ext uri="{FF2B5EF4-FFF2-40B4-BE49-F238E27FC236}">
                <a16:creationId xmlns:a16="http://schemas.microsoft.com/office/drawing/2014/main" id="{AAF42E72-04C3-4AD8-A64B-61CA71B575E7}"/>
              </a:ext>
            </a:extLst>
          </p:cNvPr>
          <p:cNvPicPr>
            <a:picLocks noChangeAspect="1"/>
          </p:cNvPicPr>
          <p:nvPr userDrawn="1"/>
        </p:nvPicPr>
        <p:blipFill rotWithShape="1">
          <a:blip r:embed="rId4"/>
          <a:srcRect l="3411" t="22898" r="4187" b="22898"/>
          <a:stretch/>
        </p:blipFill>
        <p:spPr>
          <a:xfrm>
            <a:off x="8997709" y="180364"/>
            <a:ext cx="2520000" cy="681599"/>
          </a:xfrm>
          <a:prstGeom prst="rect">
            <a:avLst/>
          </a:prstGeom>
        </p:spPr>
      </p:pic>
      <p:sp>
        <p:nvSpPr>
          <p:cNvPr id="16" name="TextBox 15">
            <a:extLst>
              <a:ext uri="{FF2B5EF4-FFF2-40B4-BE49-F238E27FC236}">
                <a16:creationId xmlns:a16="http://schemas.microsoft.com/office/drawing/2014/main" id="{5A60F046-2568-4A38-A6A5-8CAA2CA3FD12}"/>
              </a:ext>
            </a:extLst>
          </p:cNvPr>
          <p:cNvSpPr txBox="1"/>
          <p:nvPr userDrawn="1"/>
        </p:nvSpPr>
        <p:spPr>
          <a:xfrm>
            <a:off x="8874963" y="5806939"/>
            <a:ext cx="2922358"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NHS, Academic and Third Sector Partners </a:t>
            </a:r>
          </a:p>
        </p:txBody>
      </p:sp>
      <p:pic>
        <p:nvPicPr>
          <p:cNvPr id="1044" name="Picture 20" descr="Image result for imperial logo">
            <a:extLst>
              <a:ext uri="{FF2B5EF4-FFF2-40B4-BE49-F238E27FC236}">
                <a16:creationId xmlns:a16="http://schemas.microsoft.com/office/drawing/2014/main" id="{9956F468-2F1A-4D71-AD6A-D4B550B50D6F}"/>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val="0"/>
              </a:ext>
            </a:extLst>
          </a:blip>
          <a:srcRect b="17616"/>
          <a:stretch/>
        </p:blipFill>
        <p:spPr bwMode="auto">
          <a:xfrm>
            <a:off x="9504770" y="6476929"/>
            <a:ext cx="831372" cy="2202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ssociation of Medical Research Charities logo">
            <a:extLst>
              <a:ext uri="{FF2B5EF4-FFF2-40B4-BE49-F238E27FC236}">
                <a16:creationId xmlns:a16="http://schemas.microsoft.com/office/drawing/2014/main" id="{59086013-BD45-445A-A91D-D926689EB72A}"/>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val="0"/>
              </a:ext>
            </a:extLst>
          </a:blip>
          <a:srcRect/>
          <a:stretch/>
        </p:blipFill>
        <p:spPr bwMode="auto">
          <a:xfrm>
            <a:off x="8743674" y="6505342"/>
            <a:ext cx="417094" cy="1455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diabetes uk logo">
            <a:extLst>
              <a:ext uri="{FF2B5EF4-FFF2-40B4-BE49-F238E27FC236}">
                <a16:creationId xmlns:a16="http://schemas.microsoft.com/office/drawing/2014/main" id="{D8731163-A89D-4789-BA35-AAA9DA5252AE}"/>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val="0"/>
              </a:ext>
            </a:extLst>
          </a:blip>
          <a:srcRect t="31800"/>
          <a:stretch/>
        </p:blipFill>
        <p:spPr bwMode="auto">
          <a:xfrm>
            <a:off x="9080922" y="6161632"/>
            <a:ext cx="692135" cy="20747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imperial nhs">
            <a:extLst>
              <a:ext uri="{FF2B5EF4-FFF2-40B4-BE49-F238E27FC236}">
                <a16:creationId xmlns:a16="http://schemas.microsoft.com/office/drawing/2014/main" id="{9BF3D02D-2611-426B-9175-FD03F57DD6A3}"/>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0979206" y="6166701"/>
            <a:ext cx="882044" cy="2056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nwl ccg">
            <a:extLst>
              <a:ext uri="{FF2B5EF4-FFF2-40B4-BE49-F238E27FC236}">
                <a16:creationId xmlns:a16="http://schemas.microsoft.com/office/drawing/2014/main" id="{ADF23E57-CC65-4D02-9E8A-04E09E50D852}"/>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0889866" y="6470162"/>
            <a:ext cx="547854" cy="23375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ichp logo">
            <a:extLst>
              <a:ext uri="{FF2B5EF4-FFF2-40B4-BE49-F238E27FC236}">
                <a16:creationId xmlns:a16="http://schemas.microsoft.com/office/drawing/2014/main" id="{AFAE2733-65CF-48A0-958E-EC0D34085FBA}"/>
              </a:ext>
            </a:extLst>
          </p:cNvPr>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9954090" y="6154339"/>
            <a:ext cx="712823" cy="19305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B54403A4-52BF-430F-8433-F5E34BFB7241}"/>
              </a:ext>
            </a:extLst>
          </p:cNvPr>
          <p:cNvSpPr txBox="1"/>
          <p:nvPr userDrawn="1"/>
        </p:nvSpPr>
        <p:spPr>
          <a:xfrm>
            <a:off x="10114931" y="3564765"/>
            <a:ext cx="1480147"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Industry  partners </a:t>
            </a:r>
          </a:p>
        </p:txBody>
      </p:sp>
      <p:pic>
        <p:nvPicPr>
          <p:cNvPr id="53" name="Picture 10" descr="Image result for astrazeneca logo">
            <a:extLst>
              <a:ext uri="{FF2B5EF4-FFF2-40B4-BE49-F238E27FC236}">
                <a16:creationId xmlns:a16="http://schemas.microsoft.com/office/drawing/2014/main" id="{4483F97E-61FB-4F56-8B31-9F952BF2FEAF}"/>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val="0"/>
              </a:ext>
            </a:extLst>
          </a:blip>
          <a:srcRect t="23362" b="20182"/>
          <a:stretch/>
        </p:blipFill>
        <p:spPr bwMode="auto">
          <a:xfrm>
            <a:off x="10491891" y="3853369"/>
            <a:ext cx="678640" cy="21257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Image result for novartis logo">
            <a:extLst>
              <a:ext uri="{FF2B5EF4-FFF2-40B4-BE49-F238E27FC236}">
                <a16:creationId xmlns:a16="http://schemas.microsoft.com/office/drawing/2014/main" id="{24ECECD0-BAB7-4AC6-84A7-9C9224E2DAC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11452627" y="3796461"/>
            <a:ext cx="509813" cy="3177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Image result for janssen logo">
            <a:extLst>
              <a:ext uri="{FF2B5EF4-FFF2-40B4-BE49-F238E27FC236}">
                <a16:creationId xmlns:a16="http://schemas.microsoft.com/office/drawing/2014/main" id="{0E7563F5-281A-43EE-91A0-BF97B2F36BDA}"/>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val="0"/>
              </a:ext>
            </a:extLst>
          </a:blip>
          <a:srcRect t="22956" b="25595"/>
          <a:stretch/>
        </p:blipFill>
        <p:spPr bwMode="auto">
          <a:xfrm>
            <a:off x="10782713" y="4131229"/>
            <a:ext cx="509813" cy="262293"/>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a:extLst>
              <a:ext uri="{FF2B5EF4-FFF2-40B4-BE49-F238E27FC236}">
                <a16:creationId xmlns:a16="http://schemas.microsoft.com/office/drawing/2014/main" id="{C71DE14C-852F-4078-B911-C6D56D3559C6}"/>
              </a:ext>
            </a:extLst>
          </p:cNvPr>
          <p:cNvSpPr/>
          <p:nvPr userDrawn="1"/>
        </p:nvSpPr>
        <p:spPr>
          <a:xfrm>
            <a:off x="182132" y="-3154899"/>
            <a:ext cx="12191998" cy="871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35E6ED79-E096-418C-9287-D2AFBC128A44}"/>
              </a:ext>
            </a:extLst>
          </p:cNvPr>
          <p:cNvSpPr txBox="1"/>
          <p:nvPr userDrawn="1"/>
        </p:nvSpPr>
        <p:spPr>
          <a:xfrm>
            <a:off x="10552452" y="2484756"/>
            <a:ext cx="1480147"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Technology  partners </a:t>
            </a:r>
          </a:p>
        </p:txBody>
      </p:sp>
      <p:pic>
        <p:nvPicPr>
          <p:cNvPr id="74" name="Picture 2" descr="Image result for google logo">
            <a:extLst>
              <a:ext uri="{FF2B5EF4-FFF2-40B4-BE49-F238E27FC236}">
                <a16:creationId xmlns:a16="http://schemas.microsoft.com/office/drawing/2014/main" id="{89F1C6F1-9CAF-4566-87E0-A7EAD05E6AD8}"/>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val="0"/>
              </a:ext>
            </a:extLst>
          </a:blip>
          <a:srcRect t="23638" b="19181"/>
          <a:stretch/>
        </p:blipFill>
        <p:spPr bwMode="auto">
          <a:xfrm>
            <a:off x="11121813" y="3242719"/>
            <a:ext cx="570255" cy="216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IBM logo">
            <a:extLst>
              <a:ext uri="{FF2B5EF4-FFF2-40B4-BE49-F238E27FC236}">
                <a16:creationId xmlns:a16="http://schemas.microsoft.com/office/drawing/2014/main" id="{9E5ADBB8-C3CA-46AB-BFC5-76C79BBFC95B}"/>
              </a:ext>
            </a:extLst>
          </p:cNvPr>
          <p:cNvPicPr>
            <a:picLocks noChangeAspect="1" noChangeArrowheads="1"/>
          </p:cNvPicPr>
          <p:nvPr userDrawn="1"/>
        </p:nvPicPr>
        <p:blipFill>
          <a:blip r:embed="rId15" cstate="screen">
            <a:extLst>
              <a:ext uri="{28A0092B-C50C-407E-A947-70E740481C1C}">
                <a14:useLocalDpi xmlns:a14="http://schemas.microsoft.com/office/drawing/2010/main" val="0"/>
              </a:ext>
            </a:extLst>
          </a:blip>
          <a:srcRect/>
          <a:stretch>
            <a:fillRect/>
          </a:stretch>
        </p:blipFill>
        <p:spPr bwMode="auto">
          <a:xfrm>
            <a:off x="11558705" y="2915141"/>
            <a:ext cx="375350" cy="17020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Discover">
            <a:extLst>
              <a:ext uri="{FF2B5EF4-FFF2-40B4-BE49-F238E27FC236}">
                <a16:creationId xmlns:a16="http://schemas.microsoft.com/office/drawing/2014/main" id="{5D37A8E4-CF51-4B2D-8FC5-2C4CA6A6AA36}"/>
              </a:ext>
            </a:extLst>
          </p:cNvPr>
          <p:cNvPicPr>
            <a:picLocks noChangeAspect="1" noChangeArrowheads="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10731230" y="2930422"/>
            <a:ext cx="781166" cy="21699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1922CAD-DAA3-4D63-8AF7-75F3F6CAF063}"/>
              </a:ext>
            </a:extLst>
          </p:cNvPr>
          <p:cNvSpPr txBox="1"/>
          <p:nvPr userDrawn="1"/>
        </p:nvSpPr>
        <p:spPr>
          <a:xfrm>
            <a:off x="8508845" y="4615743"/>
            <a:ext cx="2922358" cy="246221"/>
          </a:xfrm>
          <a:prstGeom prst="rect">
            <a:avLst/>
          </a:prstGeom>
          <a:noFill/>
        </p:spPr>
        <p:txBody>
          <a:bodyPr wrap="square" rtlCol="0">
            <a:spAutoFit/>
          </a:bodyPr>
          <a:lstStyle/>
          <a:p>
            <a:pPr algn="r"/>
            <a:r>
              <a:rPr lang="en-GB" sz="1000" b="1">
                <a:solidFill>
                  <a:srgbClr val="44546A"/>
                </a:solidFill>
                <a:latin typeface="Arial" panose="020B0604020202020204" pitchFamily="34" charset="0"/>
                <a:cs typeface="Arial" panose="020B0604020202020204" pitchFamily="34" charset="0"/>
              </a:rPr>
              <a:t>Data and Research Partners </a:t>
            </a:r>
          </a:p>
        </p:txBody>
      </p:sp>
      <p:pic>
        <p:nvPicPr>
          <p:cNvPr id="109" name="Picture 32" descr="Image result for north west e health logo">
            <a:extLst>
              <a:ext uri="{FF2B5EF4-FFF2-40B4-BE49-F238E27FC236}">
                <a16:creationId xmlns:a16="http://schemas.microsoft.com/office/drawing/2014/main" id="{706F07C6-1BDF-4675-8D6A-E107F8A699C4}"/>
              </a:ext>
            </a:extLst>
          </p:cNvPr>
          <p:cNvPicPr>
            <a:picLocks noChangeAspect="1" noChangeArrowheads="1"/>
          </p:cNvPicPr>
          <p:nvPr userDrawn="1"/>
        </p:nvPicPr>
        <p:blipFill rotWithShape="1">
          <a:blip r:embed="rId17" cstate="screen">
            <a:extLst>
              <a:ext uri="{28A0092B-C50C-407E-A947-70E740481C1C}">
                <a14:useLocalDpi xmlns:a14="http://schemas.microsoft.com/office/drawing/2010/main" val="0"/>
              </a:ext>
            </a:extLst>
          </a:blip>
          <a:srcRect t="22134" b="19802"/>
          <a:stretch/>
        </p:blipFill>
        <p:spPr bwMode="auto">
          <a:xfrm>
            <a:off x="9651132" y="4944599"/>
            <a:ext cx="569431" cy="19838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a:extLst>
              <a:ext uri="{FF2B5EF4-FFF2-40B4-BE49-F238E27FC236}">
                <a16:creationId xmlns:a16="http://schemas.microsoft.com/office/drawing/2014/main" id="{66848B2B-077C-4C2C-A089-90F2AF1A905F}"/>
              </a:ext>
            </a:extLst>
          </p:cNvPr>
          <p:cNvPicPr>
            <a:picLocks noChangeAspect="1"/>
          </p:cNvPicPr>
          <p:nvPr userDrawn="1"/>
        </p:nvPicPr>
        <p:blipFill>
          <a:blip r:embed="rId18"/>
          <a:stretch>
            <a:fillRect/>
          </a:stretch>
        </p:blipFill>
        <p:spPr>
          <a:xfrm>
            <a:off x="9474620" y="5283434"/>
            <a:ext cx="731942" cy="245299"/>
          </a:xfrm>
          <a:prstGeom prst="rect">
            <a:avLst/>
          </a:prstGeom>
        </p:spPr>
      </p:pic>
      <p:pic>
        <p:nvPicPr>
          <p:cNvPr id="111" name="Picture 36" descr="Image result for dr foster logo">
            <a:extLst>
              <a:ext uri="{FF2B5EF4-FFF2-40B4-BE49-F238E27FC236}">
                <a16:creationId xmlns:a16="http://schemas.microsoft.com/office/drawing/2014/main" id="{F4B4ED20-B250-40C4-A0AB-6B7B432081C0}"/>
              </a:ext>
            </a:extLst>
          </p:cNvPr>
          <p:cNvPicPr>
            <a:picLocks noChangeAspect="1" noChangeArrowheads="1"/>
          </p:cNvPicPr>
          <p:nvPr userDrawn="1"/>
        </p:nvPicPr>
        <p:blipFill rotWithShape="1">
          <a:blip r:embed="rId19" cstate="screen">
            <a:extLst>
              <a:ext uri="{28A0092B-C50C-407E-A947-70E740481C1C}">
                <a14:useLocalDpi xmlns:a14="http://schemas.microsoft.com/office/drawing/2010/main" val="0"/>
              </a:ext>
            </a:extLst>
          </a:blip>
          <a:srcRect/>
          <a:stretch/>
        </p:blipFill>
        <p:spPr bwMode="auto">
          <a:xfrm>
            <a:off x="10522351" y="5290708"/>
            <a:ext cx="617720" cy="19092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8" descr="Image result for genomics london logo">
            <a:extLst>
              <a:ext uri="{FF2B5EF4-FFF2-40B4-BE49-F238E27FC236}">
                <a16:creationId xmlns:a16="http://schemas.microsoft.com/office/drawing/2014/main" id="{C72139CA-7E74-400B-A485-B64558B72F95}"/>
              </a:ext>
            </a:extLst>
          </p:cNvPr>
          <p:cNvPicPr>
            <a:picLocks noChangeAspect="1" noChangeArrowheads="1"/>
          </p:cNvPicPr>
          <p:nvPr userDrawn="1"/>
        </p:nvPicPr>
        <p:blipFill>
          <a:blip r:embed="rId20" cstate="screen">
            <a:extLst>
              <a:ext uri="{28A0092B-C50C-407E-A947-70E740481C1C}">
                <a14:useLocalDpi xmlns:a14="http://schemas.microsoft.com/office/drawing/2010/main" val="0"/>
              </a:ext>
            </a:extLst>
          </a:blip>
          <a:srcRect/>
          <a:stretch>
            <a:fillRect/>
          </a:stretch>
        </p:blipFill>
        <p:spPr bwMode="auto">
          <a:xfrm>
            <a:off x="11273607" y="4932783"/>
            <a:ext cx="635590" cy="3279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drawing, table&#10;&#10;Description automatically generated">
            <a:extLst>
              <a:ext uri="{FF2B5EF4-FFF2-40B4-BE49-F238E27FC236}">
                <a16:creationId xmlns:a16="http://schemas.microsoft.com/office/drawing/2014/main" id="{0F1CEB02-52A0-4AF3-BA8F-AE944D958D2F}"/>
              </a:ext>
            </a:extLst>
          </p:cNvPr>
          <p:cNvPicPr>
            <a:picLocks noChangeAspect="1"/>
          </p:cNvPicPr>
          <p:nvPr userDrawn="1"/>
        </p:nvPicPr>
        <p:blipFill>
          <a:blip r:embed="rId21"/>
          <a:stretch>
            <a:fillRect/>
          </a:stretch>
        </p:blipFill>
        <p:spPr>
          <a:xfrm>
            <a:off x="10435017" y="5004693"/>
            <a:ext cx="592426" cy="93700"/>
          </a:xfrm>
          <a:prstGeom prst="rect">
            <a:avLst/>
          </a:prstGeom>
        </p:spPr>
      </p:pic>
      <p:sp>
        <p:nvSpPr>
          <p:cNvPr id="35" name="Rectangle 34">
            <a:extLst>
              <a:ext uri="{FF2B5EF4-FFF2-40B4-BE49-F238E27FC236}">
                <a16:creationId xmlns:a16="http://schemas.microsoft.com/office/drawing/2014/main" id="{6F20DABC-F776-4293-A983-140EE5EAE5BD}"/>
              </a:ext>
            </a:extLst>
          </p:cNvPr>
          <p:cNvSpPr/>
          <p:nvPr userDrawn="1"/>
        </p:nvSpPr>
        <p:spPr>
          <a:xfrm>
            <a:off x="-14687" y="3564765"/>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Envelope">
            <a:extLst>
              <a:ext uri="{FF2B5EF4-FFF2-40B4-BE49-F238E27FC236}">
                <a16:creationId xmlns:a16="http://schemas.microsoft.com/office/drawing/2014/main" id="{9B44884B-8106-4AA8-851A-FDDA0766FEA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53184" y="3879597"/>
            <a:ext cx="228600" cy="228600"/>
          </a:xfrm>
          <a:prstGeom prst="rect">
            <a:avLst/>
          </a:prstGeom>
        </p:spPr>
      </p:pic>
      <p:pic>
        <p:nvPicPr>
          <p:cNvPr id="37" name="Graphic 36">
            <a:extLst>
              <a:ext uri="{FF2B5EF4-FFF2-40B4-BE49-F238E27FC236}">
                <a16:creationId xmlns:a16="http://schemas.microsoft.com/office/drawing/2014/main" id="{0826EA79-FD09-4CA8-8139-1C1ECDFA618E}"/>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7058" y="4341688"/>
            <a:ext cx="180852" cy="180852"/>
          </a:xfrm>
          <a:prstGeom prst="rect">
            <a:avLst/>
          </a:prstGeom>
        </p:spPr>
      </p:pic>
      <p:pic>
        <p:nvPicPr>
          <p:cNvPr id="38" name="Graphic 37">
            <a:extLst>
              <a:ext uri="{FF2B5EF4-FFF2-40B4-BE49-F238E27FC236}">
                <a16:creationId xmlns:a16="http://schemas.microsoft.com/office/drawing/2014/main" id="{FF712743-D773-4018-8E0D-9D078F10BD12}"/>
              </a:ext>
            </a:extLst>
          </p:cNvPr>
          <p:cNvPicPr>
            <a:picLocks noChangeAspect="1"/>
          </p:cNvPicPr>
          <p:nvPr userDrawn="1"/>
        </p:nvPicPr>
        <p:blipFill rotWithShape="1">
          <a:blip r:embed="rId26">
            <a:extLst>
              <a:ext uri="{96DAC541-7B7A-43D3-8B79-37D633B846F1}">
                <asvg:svgBlip xmlns:asvg="http://schemas.microsoft.com/office/drawing/2016/SVG/main" r:embed="rId27"/>
              </a:ext>
            </a:extLst>
          </a:blip>
          <a:srcRect l="27105" t="25489" r="23863" b="24700"/>
          <a:stretch/>
        </p:blipFill>
        <p:spPr>
          <a:xfrm>
            <a:off x="586066" y="4751778"/>
            <a:ext cx="180853" cy="183724"/>
          </a:xfrm>
          <a:prstGeom prst="rect">
            <a:avLst/>
          </a:prstGeom>
        </p:spPr>
      </p:pic>
      <p:pic>
        <p:nvPicPr>
          <p:cNvPr id="40" name="Graphic 39" descr="World">
            <a:extLst>
              <a:ext uri="{FF2B5EF4-FFF2-40B4-BE49-F238E27FC236}">
                <a16:creationId xmlns:a16="http://schemas.microsoft.com/office/drawing/2014/main" id="{FA55E3E6-857D-407F-B403-B665A53C0A9A}"/>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553006" y="5158553"/>
            <a:ext cx="228600" cy="228600"/>
          </a:xfrm>
          <a:prstGeom prst="rect">
            <a:avLst/>
          </a:prstGeom>
        </p:spPr>
      </p:pic>
    </p:spTree>
    <p:extLst>
      <p:ext uri="{BB962C8B-B14F-4D97-AF65-F5344CB8AC3E}">
        <p14:creationId xmlns:p14="http://schemas.microsoft.com/office/powerpoint/2010/main" val="300170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C5598B-68FC-4AFC-B7DA-5B00BA62E7A6}"/>
              </a:ext>
            </a:extLst>
          </p:cNvPr>
          <p:cNvSpPr/>
          <p:nvPr userDrawn="1"/>
        </p:nvSpPr>
        <p:spPr>
          <a:xfrm>
            <a:off x="-2440102" y="9483712"/>
            <a:ext cx="2850755" cy="16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A60F046-2568-4A38-A6A5-8CAA2CA3FD12}"/>
              </a:ext>
            </a:extLst>
          </p:cNvPr>
          <p:cNvSpPr txBox="1"/>
          <p:nvPr userDrawn="1"/>
        </p:nvSpPr>
        <p:spPr>
          <a:xfrm>
            <a:off x="8874963" y="5806939"/>
            <a:ext cx="2922358"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NHS, Academic and Third Sector Partners </a:t>
            </a:r>
          </a:p>
        </p:txBody>
      </p:sp>
      <p:pic>
        <p:nvPicPr>
          <p:cNvPr id="1044" name="Picture 20" descr="Image result for imperial logo">
            <a:extLst>
              <a:ext uri="{FF2B5EF4-FFF2-40B4-BE49-F238E27FC236}">
                <a16:creationId xmlns:a16="http://schemas.microsoft.com/office/drawing/2014/main" id="{9956F468-2F1A-4D71-AD6A-D4B550B50D6F}"/>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b="17616"/>
          <a:stretch/>
        </p:blipFill>
        <p:spPr bwMode="auto">
          <a:xfrm>
            <a:off x="9504770" y="6476929"/>
            <a:ext cx="831372" cy="2202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ssociation of Medical Research Charities logo">
            <a:extLst>
              <a:ext uri="{FF2B5EF4-FFF2-40B4-BE49-F238E27FC236}">
                <a16:creationId xmlns:a16="http://schemas.microsoft.com/office/drawing/2014/main" id="{59086013-BD45-445A-A91D-D926689EB72A}"/>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8743674" y="6505342"/>
            <a:ext cx="417094" cy="1455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diabetes uk logo">
            <a:extLst>
              <a:ext uri="{FF2B5EF4-FFF2-40B4-BE49-F238E27FC236}">
                <a16:creationId xmlns:a16="http://schemas.microsoft.com/office/drawing/2014/main" id="{D8731163-A89D-4789-BA35-AAA9DA5252AE}"/>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val="0"/>
              </a:ext>
            </a:extLst>
          </a:blip>
          <a:srcRect t="31800"/>
          <a:stretch/>
        </p:blipFill>
        <p:spPr bwMode="auto">
          <a:xfrm>
            <a:off x="9080922" y="6161632"/>
            <a:ext cx="692135" cy="20747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imperial nhs">
            <a:extLst>
              <a:ext uri="{FF2B5EF4-FFF2-40B4-BE49-F238E27FC236}">
                <a16:creationId xmlns:a16="http://schemas.microsoft.com/office/drawing/2014/main" id="{9BF3D02D-2611-426B-9175-FD03F57DD6A3}"/>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979206" y="6166701"/>
            <a:ext cx="882044" cy="2056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nwl ccg">
            <a:extLst>
              <a:ext uri="{FF2B5EF4-FFF2-40B4-BE49-F238E27FC236}">
                <a16:creationId xmlns:a16="http://schemas.microsoft.com/office/drawing/2014/main" id="{ADF23E57-CC65-4D02-9E8A-04E09E50D852}"/>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0889866" y="6470162"/>
            <a:ext cx="547854" cy="23375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ichp logo">
            <a:extLst>
              <a:ext uri="{FF2B5EF4-FFF2-40B4-BE49-F238E27FC236}">
                <a16:creationId xmlns:a16="http://schemas.microsoft.com/office/drawing/2014/main" id="{AFAE2733-65CF-48A0-958E-EC0D34085FBA}"/>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9954090" y="6154339"/>
            <a:ext cx="712823" cy="19305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B54403A4-52BF-430F-8433-F5E34BFB7241}"/>
              </a:ext>
            </a:extLst>
          </p:cNvPr>
          <p:cNvSpPr txBox="1"/>
          <p:nvPr userDrawn="1"/>
        </p:nvSpPr>
        <p:spPr>
          <a:xfrm>
            <a:off x="10114931" y="3564765"/>
            <a:ext cx="1480147"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Industry  partners </a:t>
            </a:r>
          </a:p>
        </p:txBody>
      </p:sp>
      <p:pic>
        <p:nvPicPr>
          <p:cNvPr id="53" name="Picture 10" descr="Image result for astrazeneca logo">
            <a:extLst>
              <a:ext uri="{FF2B5EF4-FFF2-40B4-BE49-F238E27FC236}">
                <a16:creationId xmlns:a16="http://schemas.microsoft.com/office/drawing/2014/main" id="{4483F97E-61FB-4F56-8B31-9F952BF2FEAF}"/>
              </a:ext>
            </a:extLst>
          </p:cNvPr>
          <p:cNvPicPr>
            <a:picLocks noChangeAspect="1" noChangeArrowheads="1"/>
          </p:cNvPicPr>
          <p:nvPr userDrawn="1"/>
        </p:nvPicPr>
        <p:blipFill rotWithShape="1">
          <a:blip r:embed="rId8" cstate="screen">
            <a:extLst>
              <a:ext uri="{28A0092B-C50C-407E-A947-70E740481C1C}">
                <a14:useLocalDpi xmlns:a14="http://schemas.microsoft.com/office/drawing/2010/main" val="0"/>
              </a:ext>
            </a:extLst>
          </a:blip>
          <a:srcRect t="23362" b="20182"/>
          <a:stretch/>
        </p:blipFill>
        <p:spPr bwMode="auto">
          <a:xfrm>
            <a:off x="10491891" y="3853369"/>
            <a:ext cx="678640" cy="21257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Image result for novartis logo">
            <a:extLst>
              <a:ext uri="{FF2B5EF4-FFF2-40B4-BE49-F238E27FC236}">
                <a16:creationId xmlns:a16="http://schemas.microsoft.com/office/drawing/2014/main" id="{24ECECD0-BAB7-4AC6-84A7-9C9224E2DAC1}"/>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452627" y="3796461"/>
            <a:ext cx="509813" cy="3177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Image result for janssen logo">
            <a:extLst>
              <a:ext uri="{FF2B5EF4-FFF2-40B4-BE49-F238E27FC236}">
                <a16:creationId xmlns:a16="http://schemas.microsoft.com/office/drawing/2014/main" id="{0E7563F5-281A-43EE-91A0-BF97B2F36BDA}"/>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val="0"/>
              </a:ext>
            </a:extLst>
          </a:blip>
          <a:srcRect t="22956" b="25595"/>
          <a:stretch/>
        </p:blipFill>
        <p:spPr bwMode="auto">
          <a:xfrm>
            <a:off x="10782713" y="4131229"/>
            <a:ext cx="509813" cy="262293"/>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a:extLst>
              <a:ext uri="{FF2B5EF4-FFF2-40B4-BE49-F238E27FC236}">
                <a16:creationId xmlns:a16="http://schemas.microsoft.com/office/drawing/2014/main" id="{C71DE14C-852F-4078-B911-C6D56D3559C6}"/>
              </a:ext>
            </a:extLst>
          </p:cNvPr>
          <p:cNvSpPr/>
          <p:nvPr userDrawn="1"/>
        </p:nvSpPr>
        <p:spPr>
          <a:xfrm>
            <a:off x="182132" y="-3154899"/>
            <a:ext cx="12191998" cy="871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35E6ED79-E096-418C-9287-D2AFBC128A44}"/>
              </a:ext>
            </a:extLst>
          </p:cNvPr>
          <p:cNvSpPr txBox="1"/>
          <p:nvPr userDrawn="1"/>
        </p:nvSpPr>
        <p:spPr>
          <a:xfrm>
            <a:off x="10552452" y="2484756"/>
            <a:ext cx="1480147"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Technology  partners </a:t>
            </a:r>
          </a:p>
        </p:txBody>
      </p:sp>
      <p:pic>
        <p:nvPicPr>
          <p:cNvPr id="74" name="Picture 2" descr="Image result for google logo">
            <a:extLst>
              <a:ext uri="{FF2B5EF4-FFF2-40B4-BE49-F238E27FC236}">
                <a16:creationId xmlns:a16="http://schemas.microsoft.com/office/drawing/2014/main" id="{89F1C6F1-9CAF-4566-87E0-A7EAD05E6AD8}"/>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val="0"/>
              </a:ext>
            </a:extLst>
          </a:blip>
          <a:srcRect t="23638" b="19181"/>
          <a:stretch/>
        </p:blipFill>
        <p:spPr bwMode="auto">
          <a:xfrm>
            <a:off x="11121813" y="3242719"/>
            <a:ext cx="570255" cy="216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IBM logo">
            <a:extLst>
              <a:ext uri="{FF2B5EF4-FFF2-40B4-BE49-F238E27FC236}">
                <a16:creationId xmlns:a16="http://schemas.microsoft.com/office/drawing/2014/main" id="{9E5ADBB8-C3CA-46AB-BFC5-76C79BBFC95B}"/>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11558705" y="2915141"/>
            <a:ext cx="375350" cy="17020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Discover">
            <a:extLst>
              <a:ext uri="{FF2B5EF4-FFF2-40B4-BE49-F238E27FC236}">
                <a16:creationId xmlns:a16="http://schemas.microsoft.com/office/drawing/2014/main" id="{5D37A8E4-CF51-4B2D-8FC5-2C4CA6A6AA36}"/>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10731230" y="2930422"/>
            <a:ext cx="781166" cy="21699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1922CAD-DAA3-4D63-8AF7-75F3F6CAF063}"/>
              </a:ext>
            </a:extLst>
          </p:cNvPr>
          <p:cNvSpPr txBox="1"/>
          <p:nvPr userDrawn="1"/>
        </p:nvSpPr>
        <p:spPr>
          <a:xfrm>
            <a:off x="8508845" y="4615743"/>
            <a:ext cx="2922358" cy="246221"/>
          </a:xfrm>
          <a:prstGeom prst="rect">
            <a:avLst/>
          </a:prstGeom>
          <a:noFill/>
        </p:spPr>
        <p:txBody>
          <a:bodyPr wrap="square" rtlCol="0">
            <a:spAutoFit/>
          </a:bodyPr>
          <a:lstStyle/>
          <a:p>
            <a:pPr algn="r"/>
            <a:r>
              <a:rPr lang="en-GB" sz="1000" b="1">
                <a:solidFill>
                  <a:srgbClr val="44546A"/>
                </a:solidFill>
                <a:latin typeface="Arial" panose="020B0604020202020204" pitchFamily="34" charset="0"/>
                <a:cs typeface="Arial" panose="020B0604020202020204" pitchFamily="34" charset="0"/>
              </a:rPr>
              <a:t>Data and Research Partners </a:t>
            </a:r>
          </a:p>
        </p:txBody>
      </p:sp>
      <p:pic>
        <p:nvPicPr>
          <p:cNvPr id="109" name="Picture 32" descr="Image result for north west e health logo">
            <a:extLst>
              <a:ext uri="{FF2B5EF4-FFF2-40B4-BE49-F238E27FC236}">
                <a16:creationId xmlns:a16="http://schemas.microsoft.com/office/drawing/2014/main" id="{706F07C6-1BDF-4675-8D6A-E107F8A699C4}"/>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val="0"/>
              </a:ext>
            </a:extLst>
          </a:blip>
          <a:srcRect t="22134" b="19802"/>
          <a:stretch/>
        </p:blipFill>
        <p:spPr bwMode="auto">
          <a:xfrm>
            <a:off x="9651132" y="4944599"/>
            <a:ext cx="569431" cy="19838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a:extLst>
              <a:ext uri="{FF2B5EF4-FFF2-40B4-BE49-F238E27FC236}">
                <a16:creationId xmlns:a16="http://schemas.microsoft.com/office/drawing/2014/main" id="{66848B2B-077C-4C2C-A089-90F2AF1A905F}"/>
              </a:ext>
            </a:extLst>
          </p:cNvPr>
          <p:cNvPicPr>
            <a:picLocks noChangeAspect="1"/>
          </p:cNvPicPr>
          <p:nvPr userDrawn="1"/>
        </p:nvPicPr>
        <p:blipFill>
          <a:blip r:embed="rId15"/>
          <a:stretch>
            <a:fillRect/>
          </a:stretch>
        </p:blipFill>
        <p:spPr>
          <a:xfrm>
            <a:off x="9474620" y="5283434"/>
            <a:ext cx="731942" cy="245299"/>
          </a:xfrm>
          <a:prstGeom prst="rect">
            <a:avLst/>
          </a:prstGeom>
        </p:spPr>
      </p:pic>
      <p:pic>
        <p:nvPicPr>
          <p:cNvPr id="111" name="Picture 36" descr="Image result for dr foster logo">
            <a:extLst>
              <a:ext uri="{FF2B5EF4-FFF2-40B4-BE49-F238E27FC236}">
                <a16:creationId xmlns:a16="http://schemas.microsoft.com/office/drawing/2014/main" id="{F4B4ED20-B250-40C4-A0AB-6B7B432081C0}"/>
              </a:ext>
            </a:extLst>
          </p:cNvPr>
          <p:cNvPicPr>
            <a:picLocks noChangeAspect="1" noChangeArrowheads="1"/>
          </p:cNvPicPr>
          <p:nvPr userDrawn="1"/>
        </p:nvPicPr>
        <p:blipFill rotWithShape="1">
          <a:blip r:embed="rId16" cstate="screen">
            <a:extLst>
              <a:ext uri="{28A0092B-C50C-407E-A947-70E740481C1C}">
                <a14:useLocalDpi xmlns:a14="http://schemas.microsoft.com/office/drawing/2010/main" val="0"/>
              </a:ext>
            </a:extLst>
          </a:blip>
          <a:srcRect/>
          <a:stretch/>
        </p:blipFill>
        <p:spPr bwMode="auto">
          <a:xfrm>
            <a:off x="10522351" y="5290708"/>
            <a:ext cx="617720" cy="19092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8" descr="Image result for genomics london logo">
            <a:extLst>
              <a:ext uri="{FF2B5EF4-FFF2-40B4-BE49-F238E27FC236}">
                <a16:creationId xmlns:a16="http://schemas.microsoft.com/office/drawing/2014/main" id="{C72139CA-7E74-400B-A485-B64558B72F95}"/>
              </a:ext>
            </a:extLst>
          </p:cNvPr>
          <p:cNvPicPr>
            <a:picLocks noChangeAspect="1" noChangeArrowheads="1"/>
          </p:cNvPicPr>
          <p:nvPr userDrawn="1"/>
        </p:nvPicPr>
        <p:blipFill>
          <a:blip r:embed="rId17" cstate="screen">
            <a:extLst>
              <a:ext uri="{28A0092B-C50C-407E-A947-70E740481C1C}">
                <a14:useLocalDpi xmlns:a14="http://schemas.microsoft.com/office/drawing/2010/main" val="0"/>
              </a:ext>
            </a:extLst>
          </a:blip>
          <a:srcRect/>
          <a:stretch>
            <a:fillRect/>
          </a:stretch>
        </p:blipFill>
        <p:spPr bwMode="auto">
          <a:xfrm>
            <a:off x="11273607" y="4932783"/>
            <a:ext cx="635590" cy="3279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drawing, table&#10;&#10;Description automatically generated">
            <a:extLst>
              <a:ext uri="{FF2B5EF4-FFF2-40B4-BE49-F238E27FC236}">
                <a16:creationId xmlns:a16="http://schemas.microsoft.com/office/drawing/2014/main" id="{0F1CEB02-52A0-4AF3-BA8F-AE944D958D2F}"/>
              </a:ext>
            </a:extLst>
          </p:cNvPr>
          <p:cNvPicPr>
            <a:picLocks noChangeAspect="1"/>
          </p:cNvPicPr>
          <p:nvPr userDrawn="1"/>
        </p:nvPicPr>
        <p:blipFill>
          <a:blip r:embed="rId18"/>
          <a:stretch>
            <a:fillRect/>
          </a:stretch>
        </p:blipFill>
        <p:spPr>
          <a:xfrm>
            <a:off x="10435017" y="5004693"/>
            <a:ext cx="592426" cy="93700"/>
          </a:xfrm>
          <a:prstGeom prst="rect">
            <a:avLst/>
          </a:prstGeom>
        </p:spPr>
      </p:pic>
      <p:sp>
        <p:nvSpPr>
          <p:cNvPr id="35" name="Rectangle 34">
            <a:extLst>
              <a:ext uri="{FF2B5EF4-FFF2-40B4-BE49-F238E27FC236}">
                <a16:creationId xmlns:a16="http://schemas.microsoft.com/office/drawing/2014/main" id="{6F20DABC-F776-4293-A983-140EE5EAE5BD}"/>
              </a:ext>
            </a:extLst>
          </p:cNvPr>
          <p:cNvSpPr/>
          <p:nvPr userDrawn="1"/>
        </p:nvSpPr>
        <p:spPr>
          <a:xfrm>
            <a:off x="-14687" y="3564765"/>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Envelope">
            <a:extLst>
              <a:ext uri="{FF2B5EF4-FFF2-40B4-BE49-F238E27FC236}">
                <a16:creationId xmlns:a16="http://schemas.microsoft.com/office/drawing/2014/main" id="{9B44884B-8106-4AA8-851A-FDDA0766FEA7}"/>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3184" y="3879597"/>
            <a:ext cx="228600" cy="228600"/>
          </a:xfrm>
          <a:prstGeom prst="rect">
            <a:avLst/>
          </a:prstGeom>
        </p:spPr>
      </p:pic>
      <p:pic>
        <p:nvPicPr>
          <p:cNvPr id="37" name="Graphic 36">
            <a:extLst>
              <a:ext uri="{FF2B5EF4-FFF2-40B4-BE49-F238E27FC236}">
                <a16:creationId xmlns:a16="http://schemas.microsoft.com/office/drawing/2014/main" id="{0826EA79-FD09-4CA8-8139-1C1ECDFA618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77058" y="4341688"/>
            <a:ext cx="180852" cy="180852"/>
          </a:xfrm>
          <a:prstGeom prst="rect">
            <a:avLst/>
          </a:prstGeom>
        </p:spPr>
      </p:pic>
      <p:pic>
        <p:nvPicPr>
          <p:cNvPr id="38" name="Graphic 37">
            <a:extLst>
              <a:ext uri="{FF2B5EF4-FFF2-40B4-BE49-F238E27FC236}">
                <a16:creationId xmlns:a16="http://schemas.microsoft.com/office/drawing/2014/main" id="{FF712743-D773-4018-8E0D-9D078F10BD12}"/>
              </a:ext>
            </a:extLst>
          </p:cNvPr>
          <p:cNvPicPr>
            <a:picLocks noChangeAspect="1"/>
          </p:cNvPicPr>
          <p:nvPr userDrawn="1"/>
        </p:nvPicPr>
        <p:blipFill rotWithShape="1">
          <a:blip r:embed="rId23">
            <a:extLst>
              <a:ext uri="{96DAC541-7B7A-43D3-8B79-37D633B846F1}">
                <asvg:svgBlip xmlns:asvg="http://schemas.microsoft.com/office/drawing/2016/SVG/main" r:embed="rId24"/>
              </a:ext>
            </a:extLst>
          </a:blip>
          <a:srcRect l="27105" t="25489" r="23863" b="24700"/>
          <a:stretch/>
        </p:blipFill>
        <p:spPr>
          <a:xfrm>
            <a:off x="586066" y="4751778"/>
            <a:ext cx="180853" cy="183724"/>
          </a:xfrm>
          <a:prstGeom prst="rect">
            <a:avLst/>
          </a:prstGeom>
        </p:spPr>
      </p:pic>
      <p:pic>
        <p:nvPicPr>
          <p:cNvPr id="40" name="Graphic 39" descr="World">
            <a:extLst>
              <a:ext uri="{FF2B5EF4-FFF2-40B4-BE49-F238E27FC236}">
                <a16:creationId xmlns:a16="http://schemas.microsoft.com/office/drawing/2014/main" id="{FA55E3E6-857D-407F-B403-B665A53C0A9A}"/>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553006" y="5158553"/>
            <a:ext cx="228600" cy="228600"/>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91FDFC4E-B0E2-449F-A620-E60D943D6D7E}"/>
              </a:ext>
            </a:extLst>
          </p:cNvPr>
          <p:cNvPicPr>
            <a:picLocks noChangeAspect="1"/>
          </p:cNvPicPr>
          <p:nvPr userDrawn="1"/>
        </p:nvPicPr>
        <p:blipFill>
          <a:blip r:embed="rId27"/>
          <a:stretch>
            <a:fillRect/>
          </a:stretch>
        </p:blipFill>
        <p:spPr>
          <a:xfrm>
            <a:off x="311739" y="324582"/>
            <a:ext cx="2520000" cy="579310"/>
          </a:xfrm>
          <a:prstGeom prst="rect">
            <a:avLst/>
          </a:prstGeom>
        </p:spPr>
      </p:pic>
      <p:pic>
        <p:nvPicPr>
          <p:cNvPr id="41" name="Picture 40" descr="A picture containing drawing, food&#10;&#10;Description automatically generated">
            <a:extLst>
              <a:ext uri="{FF2B5EF4-FFF2-40B4-BE49-F238E27FC236}">
                <a16:creationId xmlns:a16="http://schemas.microsoft.com/office/drawing/2014/main" id="{D0E1316D-2B23-4D6E-8F53-9F3D07865288}"/>
              </a:ext>
            </a:extLst>
          </p:cNvPr>
          <p:cNvPicPr>
            <a:picLocks noChangeAspect="1"/>
          </p:cNvPicPr>
          <p:nvPr userDrawn="1"/>
        </p:nvPicPr>
        <p:blipFill rotWithShape="1">
          <a:blip r:embed="rId28"/>
          <a:srcRect l="6518" t="29313" r="5240" b="27005"/>
          <a:stretch/>
        </p:blipFill>
        <p:spPr>
          <a:xfrm>
            <a:off x="8710024" y="307943"/>
            <a:ext cx="2520000" cy="575193"/>
          </a:xfrm>
          <a:prstGeom prst="rect">
            <a:avLst/>
          </a:prstGeom>
        </p:spPr>
      </p:pic>
      <p:cxnSp>
        <p:nvCxnSpPr>
          <p:cNvPr id="44" name="Straight Connector 43">
            <a:extLst>
              <a:ext uri="{FF2B5EF4-FFF2-40B4-BE49-F238E27FC236}">
                <a16:creationId xmlns:a16="http://schemas.microsoft.com/office/drawing/2014/main" id="{E175D905-26DF-42E2-97CC-73DE8555D316}"/>
              </a:ext>
            </a:extLst>
          </p:cNvPr>
          <p:cNvCxnSpPr>
            <a:cxnSpLocks/>
          </p:cNvCxnSpPr>
          <p:nvPr userDrawn="1"/>
        </p:nvCxnSpPr>
        <p:spPr>
          <a:xfrm flipV="1">
            <a:off x="7498546" y="-5283"/>
            <a:ext cx="4693454" cy="685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37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N Cover Screen Partners">
    <p:spTree>
      <p:nvGrpSpPr>
        <p:cNvPr id="1" name=""/>
        <p:cNvGrpSpPr/>
        <p:nvPr/>
      </p:nvGrpSpPr>
      <p:grpSpPr>
        <a:xfrm>
          <a:off x="0" y="0"/>
          <a:ext cx="0" cy="0"/>
          <a:chOff x="0" y="0"/>
          <a:chExt cx="0" cy="0"/>
        </a:xfrm>
      </p:grpSpPr>
      <p:sp>
        <p:nvSpPr>
          <p:cNvPr id="30" name="Picture Placeholder 41">
            <a:extLst>
              <a:ext uri="{FF2B5EF4-FFF2-40B4-BE49-F238E27FC236}">
                <a16:creationId xmlns:a16="http://schemas.microsoft.com/office/drawing/2014/main" id="{143FF706-73E9-624A-A8DD-1963055B6B04}"/>
              </a:ext>
            </a:extLst>
          </p:cNvPr>
          <p:cNvSpPr>
            <a:spLocks noGrp="1"/>
          </p:cNvSpPr>
          <p:nvPr>
            <p:ph type="pic" sz="quarter" idx="10"/>
          </p:nvPr>
        </p:nvSpPr>
        <p:spPr>
          <a:xfrm>
            <a:off x="0" y="6487"/>
            <a:ext cx="12192000" cy="5456238"/>
          </a:xfrm>
          <a:prstGeom prst="rect">
            <a:avLst/>
          </a:prstGeom>
          <a:solidFill>
            <a:schemeClr val="tx2">
              <a:alpha val="18000"/>
            </a:schemeClr>
          </a:solidFill>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3" name="Rectangle 2">
            <a:extLst>
              <a:ext uri="{FF2B5EF4-FFF2-40B4-BE49-F238E27FC236}">
                <a16:creationId xmlns:a16="http://schemas.microsoft.com/office/drawing/2014/main" id="{C99AC65F-D3DF-924B-A9D7-652202FB0F73}"/>
              </a:ext>
            </a:extLst>
          </p:cNvPr>
          <p:cNvSpPr/>
          <p:nvPr userDrawn="1"/>
        </p:nvSpPr>
        <p:spPr>
          <a:xfrm>
            <a:off x="0" y="5554372"/>
            <a:ext cx="12192000" cy="1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google logo">
            <a:extLst>
              <a:ext uri="{FF2B5EF4-FFF2-40B4-BE49-F238E27FC236}">
                <a16:creationId xmlns:a16="http://schemas.microsoft.com/office/drawing/2014/main" id="{59E226C7-4DE9-9542-BDC9-8064CA75703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t="23638" b="19181"/>
          <a:stretch/>
        </p:blipFill>
        <p:spPr bwMode="auto">
          <a:xfrm>
            <a:off x="2184961" y="6402479"/>
            <a:ext cx="570255" cy="216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IBM logo">
            <a:extLst>
              <a:ext uri="{FF2B5EF4-FFF2-40B4-BE49-F238E27FC236}">
                <a16:creationId xmlns:a16="http://schemas.microsoft.com/office/drawing/2014/main" id="{7D7413DB-5C8A-3A49-950A-D518802ADED9}"/>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77325" y="6403422"/>
            <a:ext cx="375350" cy="170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iscover">
            <a:extLst>
              <a:ext uri="{FF2B5EF4-FFF2-40B4-BE49-F238E27FC236}">
                <a16:creationId xmlns:a16="http://schemas.microsoft.com/office/drawing/2014/main" id="{0E561DBE-155C-B441-8BD7-D5660143467D}"/>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219346" y="6030222"/>
            <a:ext cx="781166" cy="216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astrazeneca logo">
            <a:extLst>
              <a:ext uri="{FF2B5EF4-FFF2-40B4-BE49-F238E27FC236}">
                <a16:creationId xmlns:a16="http://schemas.microsoft.com/office/drawing/2014/main" id="{F6864C5E-6463-9E40-A0A7-758398ABE346}"/>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val="0"/>
              </a:ext>
            </a:extLst>
          </a:blip>
          <a:srcRect t="23362" b="20182"/>
          <a:stretch/>
        </p:blipFill>
        <p:spPr bwMode="auto">
          <a:xfrm>
            <a:off x="4070810" y="5978805"/>
            <a:ext cx="678640" cy="212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novartis logo">
            <a:extLst>
              <a:ext uri="{FF2B5EF4-FFF2-40B4-BE49-F238E27FC236}">
                <a16:creationId xmlns:a16="http://schemas.microsoft.com/office/drawing/2014/main" id="{8AB628AF-AC07-C54E-88EE-F92AA179BC4D}"/>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703689" y="6260289"/>
            <a:ext cx="509813" cy="317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Image result for janssen logo">
            <a:extLst>
              <a:ext uri="{FF2B5EF4-FFF2-40B4-BE49-F238E27FC236}">
                <a16:creationId xmlns:a16="http://schemas.microsoft.com/office/drawing/2014/main" id="{3298382F-0EE9-A243-A898-1D9B8087D869}"/>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val="0"/>
              </a:ext>
            </a:extLst>
          </a:blip>
          <a:srcRect t="22956" b="25595"/>
          <a:stretch/>
        </p:blipFill>
        <p:spPr bwMode="auto">
          <a:xfrm>
            <a:off x="4098223" y="6319928"/>
            <a:ext cx="509813" cy="2622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2" descr="Image result for north west e health logo">
            <a:extLst>
              <a:ext uri="{FF2B5EF4-FFF2-40B4-BE49-F238E27FC236}">
                <a16:creationId xmlns:a16="http://schemas.microsoft.com/office/drawing/2014/main" id="{76E239BE-2F34-4E40-988B-B93B1DEB71D0}"/>
              </a:ext>
            </a:extLst>
          </p:cNvPr>
          <p:cNvPicPr>
            <a:picLocks noChangeAspect="1" noChangeArrowheads="1"/>
          </p:cNvPicPr>
          <p:nvPr userDrawn="1"/>
        </p:nvPicPr>
        <p:blipFill rotWithShape="1">
          <a:blip r:embed="rId8" cstate="screen">
            <a:extLst>
              <a:ext uri="{28A0092B-C50C-407E-A947-70E740481C1C}">
                <a14:useLocalDpi xmlns:a14="http://schemas.microsoft.com/office/drawing/2010/main" val="0"/>
              </a:ext>
            </a:extLst>
          </a:blip>
          <a:srcRect t="22134" b="19802"/>
          <a:stretch/>
        </p:blipFill>
        <p:spPr bwMode="auto">
          <a:xfrm>
            <a:off x="6049265" y="5990992"/>
            <a:ext cx="569431" cy="1983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3752F14-40AB-DF41-9C6A-4B886A2A7F2C}"/>
              </a:ext>
            </a:extLst>
          </p:cNvPr>
          <p:cNvPicPr>
            <a:picLocks noChangeAspect="1"/>
          </p:cNvPicPr>
          <p:nvPr userDrawn="1"/>
        </p:nvPicPr>
        <p:blipFill>
          <a:blip r:embed="rId9"/>
          <a:stretch>
            <a:fillRect/>
          </a:stretch>
        </p:blipFill>
        <p:spPr>
          <a:xfrm>
            <a:off x="6042066" y="6329827"/>
            <a:ext cx="731942" cy="245299"/>
          </a:xfrm>
          <a:prstGeom prst="rect">
            <a:avLst/>
          </a:prstGeom>
        </p:spPr>
      </p:pic>
      <p:pic>
        <p:nvPicPr>
          <p:cNvPr id="12" name="Picture 36" descr="Image result for dr foster logo">
            <a:extLst>
              <a:ext uri="{FF2B5EF4-FFF2-40B4-BE49-F238E27FC236}">
                <a16:creationId xmlns:a16="http://schemas.microsoft.com/office/drawing/2014/main" id="{7CF1092F-6545-104C-9D47-04B3BF6C52C0}"/>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val="0"/>
              </a:ext>
            </a:extLst>
          </a:blip>
          <a:srcRect/>
          <a:stretch/>
        </p:blipFill>
        <p:spPr bwMode="auto">
          <a:xfrm>
            <a:off x="6906554" y="6363130"/>
            <a:ext cx="617720" cy="190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8" descr="Image result for genomics london logo">
            <a:extLst>
              <a:ext uri="{FF2B5EF4-FFF2-40B4-BE49-F238E27FC236}">
                <a16:creationId xmlns:a16="http://schemas.microsoft.com/office/drawing/2014/main" id="{45052C2B-A6D1-574B-8D7C-83ED9882718F}"/>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7571130" y="6092926"/>
            <a:ext cx="635590" cy="3279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drawing, table&#10;&#10;Description automatically generated">
            <a:extLst>
              <a:ext uri="{FF2B5EF4-FFF2-40B4-BE49-F238E27FC236}">
                <a16:creationId xmlns:a16="http://schemas.microsoft.com/office/drawing/2014/main" id="{FF2B0632-4F69-8C4C-8A2E-650C042D74E4}"/>
              </a:ext>
            </a:extLst>
          </p:cNvPr>
          <p:cNvPicPr>
            <a:picLocks noChangeAspect="1"/>
          </p:cNvPicPr>
          <p:nvPr userDrawn="1"/>
        </p:nvPicPr>
        <p:blipFill>
          <a:blip r:embed="rId12"/>
          <a:stretch>
            <a:fillRect/>
          </a:stretch>
        </p:blipFill>
        <p:spPr>
          <a:xfrm>
            <a:off x="6847550" y="6051922"/>
            <a:ext cx="592426" cy="93700"/>
          </a:xfrm>
          <a:prstGeom prst="rect">
            <a:avLst/>
          </a:prstGeom>
        </p:spPr>
      </p:pic>
      <p:pic>
        <p:nvPicPr>
          <p:cNvPr id="15" name="Picture 20" descr="Image result for imperial logo">
            <a:extLst>
              <a:ext uri="{FF2B5EF4-FFF2-40B4-BE49-F238E27FC236}">
                <a16:creationId xmlns:a16="http://schemas.microsoft.com/office/drawing/2014/main" id="{8F48D6B3-C353-D240-8F02-6C57979F7429}"/>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val="0"/>
              </a:ext>
            </a:extLst>
          </a:blip>
          <a:srcRect b="17616"/>
          <a:stretch/>
        </p:blipFill>
        <p:spPr bwMode="auto">
          <a:xfrm>
            <a:off x="10991131" y="6370585"/>
            <a:ext cx="831372" cy="2202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Image result for imperial nhs">
            <a:extLst>
              <a:ext uri="{FF2B5EF4-FFF2-40B4-BE49-F238E27FC236}">
                <a16:creationId xmlns:a16="http://schemas.microsoft.com/office/drawing/2014/main" id="{0E097AE3-10A9-2A46-8D3D-367AA8B6B1D8}"/>
              </a:ext>
            </a:extLst>
          </p:cNvPr>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9998001" y="6037917"/>
            <a:ext cx="882044" cy="2056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Image result for nwl ccg">
            <a:extLst>
              <a:ext uri="{FF2B5EF4-FFF2-40B4-BE49-F238E27FC236}">
                <a16:creationId xmlns:a16="http://schemas.microsoft.com/office/drawing/2014/main" id="{FB70A55C-F3D8-6D48-9558-6DD212C0EDA8}"/>
              </a:ext>
            </a:extLst>
          </p:cNvPr>
          <p:cNvPicPr>
            <a:picLocks noChangeAspect="1" noChangeArrowheads="1"/>
          </p:cNvPicPr>
          <p:nvPr userDrawn="1"/>
        </p:nvPicPr>
        <p:blipFill>
          <a:blip r:embed="rId15" cstate="screen">
            <a:extLst>
              <a:ext uri="{28A0092B-C50C-407E-A947-70E740481C1C}">
                <a14:useLocalDpi xmlns:a14="http://schemas.microsoft.com/office/drawing/2010/main" val="0"/>
              </a:ext>
            </a:extLst>
          </a:blip>
          <a:srcRect/>
          <a:stretch>
            <a:fillRect/>
          </a:stretch>
        </p:blipFill>
        <p:spPr bwMode="auto">
          <a:xfrm>
            <a:off x="10332191" y="6370585"/>
            <a:ext cx="547854" cy="233751"/>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9B136DA4-297A-9C48-8E3A-7D9BCE2A2B80}"/>
              </a:ext>
            </a:extLst>
          </p:cNvPr>
          <p:cNvPicPr>
            <a:picLocks noChangeAspect="1"/>
          </p:cNvPicPr>
          <p:nvPr userDrawn="1"/>
        </p:nvPicPr>
        <p:blipFill rotWithShape="1">
          <a:blip r:embed="rId16">
            <a:extLst>
              <a:ext uri="{96DAC541-7B7A-43D3-8B79-37D633B846F1}">
                <asvg:svgBlip xmlns:asvg="http://schemas.microsoft.com/office/drawing/2016/SVG/main" r:embed="rId17"/>
              </a:ext>
            </a:extLst>
          </a:blip>
          <a:srcRect t="21710" b="25859"/>
          <a:stretch/>
        </p:blipFill>
        <p:spPr>
          <a:xfrm>
            <a:off x="9095516" y="6038765"/>
            <a:ext cx="855098" cy="224695"/>
          </a:xfrm>
          <a:prstGeom prst="rect">
            <a:avLst/>
          </a:prstGeom>
        </p:spPr>
      </p:pic>
      <p:cxnSp>
        <p:nvCxnSpPr>
          <p:cNvPr id="21" name="Straight Connector 20">
            <a:extLst>
              <a:ext uri="{FF2B5EF4-FFF2-40B4-BE49-F238E27FC236}">
                <a16:creationId xmlns:a16="http://schemas.microsoft.com/office/drawing/2014/main" id="{E081974D-868A-E644-835E-0344224F537F}"/>
              </a:ext>
            </a:extLst>
          </p:cNvPr>
          <p:cNvCxnSpPr/>
          <p:nvPr userDrawn="1"/>
        </p:nvCxnSpPr>
        <p:spPr>
          <a:xfrm>
            <a:off x="8852341" y="5731055"/>
            <a:ext cx="0" cy="9432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5185E1-074C-704E-80FC-4BCFD501C7AB}"/>
              </a:ext>
            </a:extLst>
          </p:cNvPr>
          <p:cNvCxnSpPr/>
          <p:nvPr userDrawn="1"/>
        </p:nvCxnSpPr>
        <p:spPr>
          <a:xfrm>
            <a:off x="5771516" y="5731055"/>
            <a:ext cx="0" cy="9432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1EC3F1-639D-F641-938D-0F73A97A2219}"/>
              </a:ext>
            </a:extLst>
          </p:cNvPr>
          <p:cNvCxnSpPr/>
          <p:nvPr userDrawn="1"/>
        </p:nvCxnSpPr>
        <p:spPr>
          <a:xfrm>
            <a:off x="3954568" y="5731055"/>
            <a:ext cx="0" cy="9432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F69AD6-9E2E-8948-AC5D-9566AA10A8FE}"/>
              </a:ext>
            </a:extLst>
          </p:cNvPr>
          <p:cNvCxnSpPr/>
          <p:nvPr userDrawn="1"/>
        </p:nvCxnSpPr>
        <p:spPr>
          <a:xfrm>
            <a:off x="2080202" y="5731055"/>
            <a:ext cx="0" cy="9432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descr="A close up of a sign&#10;&#10;Description automatically generated">
            <a:extLst>
              <a:ext uri="{FF2B5EF4-FFF2-40B4-BE49-F238E27FC236}">
                <a16:creationId xmlns:a16="http://schemas.microsoft.com/office/drawing/2014/main" id="{CD034500-DDC0-9C47-BA99-3FF70A64BD9B}"/>
              </a:ext>
            </a:extLst>
          </p:cNvPr>
          <p:cNvPicPr>
            <a:picLocks noChangeAspect="1"/>
          </p:cNvPicPr>
          <p:nvPr userDrawn="1"/>
        </p:nvPicPr>
        <p:blipFill>
          <a:blip r:embed="rId18"/>
          <a:stretch>
            <a:fillRect/>
          </a:stretch>
        </p:blipFill>
        <p:spPr>
          <a:xfrm>
            <a:off x="595411" y="5679917"/>
            <a:ext cx="1154056" cy="534600"/>
          </a:xfrm>
          <a:prstGeom prst="rect">
            <a:avLst/>
          </a:prstGeom>
        </p:spPr>
      </p:pic>
      <p:sp>
        <p:nvSpPr>
          <p:cNvPr id="26" name="TextBox 25">
            <a:extLst>
              <a:ext uri="{FF2B5EF4-FFF2-40B4-BE49-F238E27FC236}">
                <a16:creationId xmlns:a16="http://schemas.microsoft.com/office/drawing/2014/main" id="{D745DD44-529D-8F40-B334-D5B2813A7B73}"/>
              </a:ext>
            </a:extLst>
          </p:cNvPr>
          <p:cNvSpPr txBox="1"/>
          <p:nvPr userDrawn="1"/>
        </p:nvSpPr>
        <p:spPr>
          <a:xfrm>
            <a:off x="2072277" y="5680405"/>
            <a:ext cx="1480147"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Technology Partners </a:t>
            </a:r>
          </a:p>
        </p:txBody>
      </p:sp>
      <p:sp>
        <p:nvSpPr>
          <p:cNvPr id="27" name="TextBox 26">
            <a:extLst>
              <a:ext uri="{FF2B5EF4-FFF2-40B4-BE49-F238E27FC236}">
                <a16:creationId xmlns:a16="http://schemas.microsoft.com/office/drawing/2014/main" id="{7841547C-BEAE-2243-8AF6-0AF9F5957642}"/>
              </a:ext>
            </a:extLst>
          </p:cNvPr>
          <p:cNvSpPr txBox="1"/>
          <p:nvPr userDrawn="1"/>
        </p:nvSpPr>
        <p:spPr>
          <a:xfrm>
            <a:off x="3958010" y="5680404"/>
            <a:ext cx="1480147"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Industry Partners </a:t>
            </a:r>
          </a:p>
        </p:txBody>
      </p:sp>
      <p:sp>
        <p:nvSpPr>
          <p:cNvPr id="28" name="TextBox 27">
            <a:extLst>
              <a:ext uri="{FF2B5EF4-FFF2-40B4-BE49-F238E27FC236}">
                <a16:creationId xmlns:a16="http://schemas.microsoft.com/office/drawing/2014/main" id="{561D7FBE-74D3-1241-803C-3006A3E9BFDD}"/>
              </a:ext>
            </a:extLst>
          </p:cNvPr>
          <p:cNvSpPr txBox="1"/>
          <p:nvPr userDrawn="1"/>
        </p:nvSpPr>
        <p:spPr>
          <a:xfrm>
            <a:off x="5764798" y="5680404"/>
            <a:ext cx="2605389"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Data and Research Partners </a:t>
            </a:r>
          </a:p>
        </p:txBody>
      </p:sp>
      <p:sp>
        <p:nvSpPr>
          <p:cNvPr id="29" name="TextBox 28">
            <a:extLst>
              <a:ext uri="{FF2B5EF4-FFF2-40B4-BE49-F238E27FC236}">
                <a16:creationId xmlns:a16="http://schemas.microsoft.com/office/drawing/2014/main" id="{8231C5E0-69E3-0D46-BDC9-FBB7170D2E26}"/>
              </a:ext>
            </a:extLst>
          </p:cNvPr>
          <p:cNvSpPr txBox="1"/>
          <p:nvPr userDrawn="1"/>
        </p:nvSpPr>
        <p:spPr>
          <a:xfrm>
            <a:off x="8852341" y="5684668"/>
            <a:ext cx="2922358" cy="246221"/>
          </a:xfrm>
          <a:prstGeom prst="rect">
            <a:avLst/>
          </a:prstGeom>
          <a:noFill/>
        </p:spPr>
        <p:txBody>
          <a:bodyPr wrap="square" rtlCol="0">
            <a:spAutoFit/>
          </a:bodyPr>
          <a:lstStyle/>
          <a:p>
            <a:pPr algn="l"/>
            <a:r>
              <a:rPr lang="en-GB" sz="1000" b="1">
                <a:solidFill>
                  <a:srgbClr val="44546A"/>
                </a:solidFill>
                <a:latin typeface="Arial" panose="020B0604020202020204" pitchFamily="34" charset="0"/>
                <a:cs typeface="Arial" panose="020B0604020202020204" pitchFamily="34" charset="0"/>
              </a:rPr>
              <a:t>NHS, Academic and Third Sector Partners </a:t>
            </a:r>
          </a:p>
        </p:txBody>
      </p:sp>
      <p:sp>
        <p:nvSpPr>
          <p:cNvPr id="32" name="Text Placeholder 31">
            <a:extLst>
              <a:ext uri="{FF2B5EF4-FFF2-40B4-BE49-F238E27FC236}">
                <a16:creationId xmlns:a16="http://schemas.microsoft.com/office/drawing/2014/main" id="{EAEDFD44-A894-DD4F-975E-B9E9C1C8A1D8}"/>
              </a:ext>
            </a:extLst>
          </p:cNvPr>
          <p:cNvSpPr>
            <a:spLocks noGrp="1"/>
          </p:cNvSpPr>
          <p:nvPr>
            <p:ph type="body" sz="quarter" idx="11" hasCustomPrompt="1"/>
          </p:nvPr>
        </p:nvSpPr>
        <p:spPr>
          <a:xfrm>
            <a:off x="995362" y="1395275"/>
            <a:ext cx="7404101" cy="1656399"/>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4400" b="1" i="0" smtClean="0">
                <a:solidFill>
                  <a:schemeClr val="bg1"/>
                </a:solidFill>
                <a:effectLst/>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effectLst/>
                <a:latin typeface="Helvetica" pitchFamily="2" charset="0"/>
              </a:rPr>
              <a:t>Add your title here </a:t>
            </a:r>
            <a:br>
              <a:rPr lang="en-GB">
                <a:effectLst/>
                <a:latin typeface="Helvetica" pitchFamily="2" charset="0"/>
              </a:rPr>
            </a:br>
            <a:r>
              <a:rPr lang="en-GB">
                <a:effectLst/>
                <a:latin typeface="Helvetica" pitchFamily="2" charset="0"/>
              </a:rPr>
              <a:t>(44pt Bold)</a:t>
            </a:r>
          </a:p>
        </p:txBody>
      </p:sp>
      <p:sp>
        <p:nvSpPr>
          <p:cNvPr id="33" name="Text Placeholder 31">
            <a:extLst>
              <a:ext uri="{FF2B5EF4-FFF2-40B4-BE49-F238E27FC236}">
                <a16:creationId xmlns:a16="http://schemas.microsoft.com/office/drawing/2014/main" id="{C4E737CA-B308-B241-AE45-C51F7FA72451}"/>
              </a:ext>
            </a:extLst>
          </p:cNvPr>
          <p:cNvSpPr>
            <a:spLocks noGrp="1"/>
          </p:cNvSpPr>
          <p:nvPr>
            <p:ph type="body" sz="quarter" idx="12" hasCustomPrompt="1"/>
          </p:nvPr>
        </p:nvSpPr>
        <p:spPr>
          <a:xfrm>
            <a:off x="995363" y="3161757"/>
            <a:ext cx="7404100" cy="322782"/>
          </a:xfrm>
          <a:prstGeom prst="rect">
            <a:avLst/>
          </a:prstGeom>
        </p:spPr>
        <p:txBody>
          <a:bodyPr/>
          <a:lstStyle>
            <a:lvl1pPr marL="0" indent="0">
              <a:buNone/>
              <a:defRPr lang="en-GB" sz="1800" b="0" i="0" smtClean="0">
                <a:solidFill>
                  <a:schemeClr val="bg1"/>
                </a:solidFill>
                <a:effectLst/>
                <a:latin typeface="Arial" panose="020B0604020202020204" pitchFamily="34" charset="0"/>
                <a:cs typeface="Arial" panose="020B0604020202020204" pitchFamily="34" charset="0"/>
              </a:defRPr>
            </a:lvl1pPr>
          </a:lstStyle>
          <a:p>
            <a:r>
              <a:rPr lang="en-GB">
                <a:solidFill>
                  <a:srgbClr val="000000"/>
                </a:solidFill>
                <a:effectLst/>
                <a:latin typeface="Helvetica" pitchFamily="2" charset="0"/>
              </a:rPr>
              <a:t>Add your name (18pt)</a:t>
            </a:r>
          </a:p>
        </p:txBody>
      </p:sp>
      <p:sp>
        <p:nvSpPr>
          <p:cNvPr id="35" name="Text Placeholder 31">
            <a:extLst>
              <a:ext uri="{FF2B5EF4-FFF2-40B4-BE49-F238E27FC236}">
                <a16:creationId xmlns:a16="http://schemas.microsoft.com/office/drawing/2014/main" id="{31DE2098-9330-EB4D-BCD0-15BFA4C61D18}"/>
              </a:ext>
            </a:extLst>
          </p:cNvPr>
          <p:cNvSpPr>
            <a:spLocks noGrp="1"/>
          </p:cNvSpPr>
          <p:nvPr>
            <p:ph type="body" sz="quarter" idx="13" hasCustomPrompt="1"/>
          </p:nvPr>
        </p:nvSpPr>
        <p:spPr>
          <a:xfrm>
            <a:off x="995363" y="3536309"/>
            <a:ext cx="7404100" cy="322782"/>
          </a:xfrm>
          <a:prstGeom prst="rect">
            <a:avLst/>
          </a:prstGeom>
        </p:spPr>
        <p:txBody>
          <a:bodyPr/>
          <a:lstStyle>
            <a:lvl1pPr marL="0" indent="0">
              <a:buNone/>
              <a:defRPr lang="en-GB" sz="1800" b="0" i="0" smtClean="0">
                <a:solidFill>
                  <a:schemeClr val="bg1"/>
                </a:solidFill>
                <a:effectLst/>
                <a:latin typeface="Arial" panose="020B0604020202020204" pitchFamily="34" charset="0"/>
                <a:cs typeface="Arial" panose="020B0604020202020204" pitchFamily="34" charset="0"/>
              </a:defRPr>
            </a:lvl1pPr>
          </a:lstStyle>
          <a:p>
            <a:r>
              <a:rPr lang="en-GB">
                <a:solidFill>
                  <a:srgbClr val="000000"/>
                </a:solidFill>
                <a:effectLst/>
                <a:latin typeface="Helvetica" pitchFamily="2" charset="0"/>
              </a:rPr>
              <a:t>Job title (18pt)</a:t>
            </a:r>
          </a:p>
        </p:txBody>
      </p:sp>
      <p:sp>
        <p:nvSpPr>
          <p:cNvPr id="36" name="Text Placeholder 31">
            <a:extLst>
              <a:ext uri="{FF2B5EF4-FFF2-40B4-BE49-F238E27FC236}">
                <a16:creationId xmlns:a16="http://schemas.microsoft.com/office/drawing/2014/main" id="{93ABB35F-AAB2-3841-ACF3-9FAE9B02BA33}"/>
              </a:ext>
            </a:extLst>
          </p:cNvPr>
          <p:cNvSpPr>
            <a:spLocks noGrp="1"/>
          </p:cNvSpPr>
          <p:nvPr>
            <p:ph type="body" sz="quarter" idx="14" hasCustomPrompt="1"/>
          </p:nvPr>
        </p:nvSpPr>
        <p:spPr>
          <a:xfrm>
            <a:off x="995363" y="3916228"/>
            <a:ext cx="7404100" cy="322782"/>
          </a:xfrm>
          <a:prstGeom prst="rect">
            <a:avLst/>
          </a:prstGeom>
        </p:spPr>
        <p:txBody>
          <a:bodyPr/>
          <a:lstStyle>
            <a:lvl1pPr marL="0" indent="0">
              <a:buNone/>
              <a:defRPr lang="en-GB" sz="1800" b="0" i="0" smtClean="0">
                <a:solidFill>
                  <a:schemeClr val="bg1"/>
                </a:solidFill>
                <a:effectLst/>
                <a:latin typeface="Arial" panose="020B0604020202020204" pitchFamily="34" charset="0"/>
                <a:cs typeface="Arial" panose="020B0604020202020204" pitchFamily="34" charset="0"/>
              </a:defRPr>
            </a:lvl1pPr>
          </a:lstStyle>
          <a:p>
            <a:r>
              <a:rPr lang="en-GB">
                <a:solidFill>
                  <a:srgbClr val="000000"/>
                </a:solidFill>
                <a:effectLst/>
                <a:latin typeface="Helvetica" pitchFamily="2" charset="0"/>
              </a:rPr>
              <a:t>Date – Day 00 Month Year (18pt)</a:t>
            </a:r>
          </a:p>
        </p:txBody>
      </p:sp>
      <p:pic>
        <p:nvPicPr>
          <p:cNvPr id="31" name="Picture 30" descr="A picture containing drawing&#10;&#10;Description automatically generated">
            <a:extLst>
              <a:ext uri="{FF2B5EF4-FFF2-40B4-BE49-F238E27FC236}">
                <a16:creationId xmlns:a16="http://schemas.microsoft.com/office/drawing/2014/main" id="{E719B353-F913-7F43-9322-7C6365C3AF90}"/>
              </a:ext>
            </a:extLst>
          </p:cNvPr>
          <p:cNvPicPr>
            <a:picLocks noChangeAspect="1"/>
          </p:cNvPicPr>
          <p:nvPr userDrawn="1"/>
        </p:nvPicPr>
        <p:blipFill rotWithShape="1">
          <a:blip r:embed="rId19" cstate="screen">
            <a:extLst>
              <a:ext uri="{28A0092B-C50C-407E-A947-70E740481C1C}">
                <a14:useLocalDpi xmlns:a14="http://schemas.microsoft.com/office/drawing/2010/main" val="0"/>
              </a:ext>
            </a:extLst>
          </a:blip>
          <a:srcRect/>
          <a:stretch/>
        </p:blipFill>
        <p:spPr>
          <a:xfrm>
            <a:off x="9164686" y="6405003"/>
            <a:ext cx="669779" cy="220215"/>
          </a:xfrm>
          <a:prstGeom prst="rect">
            <a:avLst/>
          </a:prstGeom>
        </p:spPr>
      </p:pic>
      <p:pic>
        <p:nvPicPr>
          <p:cNvPr id="37" name="Picture 36" descr="A close up of a sign&#10;&#10;Description automatically generated">
            <a:extLst>
              <a:ext uri="{FF2B5EF4-FFF2-40B4-BE49-F238E27FC236}">
                <a16:creationId xmlns:a16="http://schemas.microsoft.com/office/drawing/2014/main" id="{38058E71-652E-9040-B99A-7DA64D041608}"/>
              </a:ext>
            </a:extLst>
          </p:cNvPr>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661381" y="6326428"/>
            <a:ext cx="1081752" cy="318950"/>
          </a:xfrm>
          <a:prstGeom prst="rect">
            <a:avLst/>
          </a:prstGeom>
        </p:spPr>
      </p:pic>
      <p:cxnSp>
        <p:nvCxnSpPr>
          <p:cNvPr id="34" name="Straight Connector 33">
            <a:extLst>
              <a:ext uri="{FF2B5EF4-FFF2-40B4-BE49-F238E27FC236}">
                <a16:creationId xmlns:a16="http://schemas.microsoft.com/office/drawing/2014/main" id="{42F3ACA5-B2E2-4E43-A692-C6CA22EE1248}"/>
              </a:ext>
            </a:extLst>
          </p:cNvPr>
          <p:cNvCxnSpPr>
            <a:cxnSpLocks/>
          </p:cNvCxnSpPr>
          <p:nvPr userDrawn="1"/>
        </p:nvCxnSpPr>
        <p:spPr>
          <a:xfrm flipH="1">
            <a:off x="595411" y="6227278"/>
            <a:ext cx="133196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46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Full pa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7385"/>
            <a:ext cx="8447087" cy="612775"/>
          </a:xfrm>
        </p:spPr>
        <p:txBody>
          <a:bodyPr/>
          <a:lstStyle>
            <a:lvl1pPr>
              <a:defRPr>
                <a:latin typeface="Arial" panose="020B0604020202020204" pitchFamily="34" charset="0"/>
                <a:cs typeface="Arial" panose="020B0604020202020204" pitchFamily="34" charset="0"/>
              </a:defRPr>
            </a:lvl1pPr>
          </a:lstStyle>
          <a:p>
            <a:r>
              <a:rPr lang="en-GB"/>
              <a:t>Click to edit Master title</a:t>
            </a:r>
            <a:br>
              <a:rPr lang="en-GB"/>
            </a:br>
            <a:r>
              <a:rPr lang="en-GB"/>
              <a:t>Allowance for heading to span over 2 lines</a:t>
            </a:r>
            <a:endParaRPr lang="en-US"/>
          </a:p>
        </p:txBody>
      </p:sp>
      <p:sp>
        <p:nvSpPr>
          <p:cNvPr id="3" name="Content Placeholder 2"/>
          <p:cNvSpPr>
            <a:spLocks noGrp="1"/>
          </p:cNvSpPr>
          <p:nvPr>
            <p:ph idx="1"/>
          </p:nvPr>
        </p:nvSpPr>
        <p:spPr/>
        <p:txBody>
          <a:bodyPr/>
          <a:lstStyle>
            <a:lvl1pPr>
              <a:lnSpc>
                <a:spcPct val="100000"/>
              </a:lnSpc>
              <a:spcBef>
                <a:spcPts val="0"/>
              </a:spcBef>
              <a:spcAft>
                <a:spcPts val="1200"/>
              </a:spcAft>
              <a:defRPr b="0">
                <a:latin typeface="Arial" panose="020B0604020202020204" pitchFamily="34" charset="0"/>
                <a:cs typeface="Arial" panose="020B0604020202020204" pitchFamily="34" charset="0"/>
              </a:defRPr>
            </a:lvl1pPr>
            <a:lvl2pPr>
              <a:lnSpc>
                <a:spcPct val="100000"/>
              </a:lnSpc>
              <a:spcBef>
                <a:spcPts val="0"/>
              </a:spcBef>
              <a:spcAft>
                <a:spcPts val="1200"/>
              </a:spcAft>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2A0D89DD-35E1-48A4-8DAA-908958405CC1}"/>
              </a:ext>
            </a:extLst>
          </p:cNvPr>
          <p:cNvSpPr>
            <a:spLocks noGrp="1"/>
          </p:cNvSpPr>
          <p:nvPr>
            <p:ph type="sldNum" sz="quarter" idx="12"/>
          </p:nvPr>
        </p:nvSpPr>
        <p:spPr/>
        <p:txBody>
          <a:bodyPr/>
          <a:lstStyle/>
          <a:p>
            <a:r>
              <a:rPr lang="en-US"/>
              <a:t>|  </a:t>
            </a:r>
            <a:fld id="{A134C65A-A9BE-9F48-B07C-F2CA02A2F78A}" type="slidenum">
              <a:rPr lang="en-US" smtClean="0"/>
              <a:pPr/>
              <a:t>‹#›</a:t>
            </a:fld>
            <a:endParaRPr lang="en-US"/>
          </a:p>
        </p:txBody>
      </p:sp>
    </p:spTree>
    <p:extLst>
      <p:ext uri="{BB962C8B-B14F-4D97-AF65-F5344CB8AC3E}">
        <p14:creationId xmlns:p14="http://schemas.microsoft.com/office/powerpoint/2010/main" val="339635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E9B12B82-F333-4279-AF7F-619BB3A5D3ED}"/>
              </a:ext>
            </a:extLst>
          </p:cNvPr>
          <p:cNvPicPr>
            <a:picLocks/>
          </p:cNvPicPr>
          <p:nvPr userDrawn="1"/>
        </p:nvPicPr>
        <p:blipFill rotWithShape="1">
          <a:blip r:embed="rId2"/>
          <a:srcRect t="12713"/>
          <a:stretch/>
        </p:blipFill>
        <p:spPr>
          <a:xfrm>
            <a:off x="0" y="0"/>
            <a:ext cx="12191999" cy="5986134"/>
          </a:xfrm>
          <a:prstGeom prst="rect">
            <a:avLst/>
          </a:prstGeom>
        </p:spPr>
      </p:pic>
      <p:sp>
        <p:nvSpPr>
          <p:cNvPr id="2" name="Title 1"/>
          <p:cNvSpPr>
            <a:spLocks noGrp="1"/>
          </p:cNvSpPr>
          <p:nvPr>
            <p:ph type="ctrTitle"/>
          </p:nvPr>
        </p:nvSpPr>
        <p:spPr>
          <a:xfrm>
            <a:off x="839788" y="1994817"/>
            <a:ext cx="7515936" cy="2387600"/>
          </a:xfrm>
        </p:spPr>
        <p:txBody>
          <a:bodyPr anchor="b"/>
          <a:lstStyle>
            <a:lvl1pPr algn="l">
              <a:defRPr sz="32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839789" y="4630159"/>
            <a:ext cx="7515936" cy="35030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39" name="Text Placeholder 38">
            <a:extLst>
              <a:ext uri="{FF2B5EF4-FFF2-40B4-BE49-F238E27FC236}">
                <a16:creationId xmlns:a16="http://schemas.microsoft.com/office/drawing/2014/main" id="{FFA491AA-FFCE-C043-8E57-3D1E24DB82A8}"/>
              </a:ext>
            </a:extLst>
          </p:cNvPr>
          <p:cNvSpPr>
            <a:spLocks noGrp="1"/>
          </p:cNvSpPr>
          <p:nvPr>
            <p:ph type="body" sz="quarter" idx="10" hasCustomPrompt="1"/>
          </p:nvPr>
        </p:nvSpPr>
        <p:spPr>
          <a:xfrm>
            <a:off x="2278237" y="5006680"/>
            <a:ext cx="6077484" cy="216000"/>
          </a:xfrm>
        </p:spPr>
        <p:txBody>
          <a:bodyPr>
            <a:normAutofit/>
          </a:bodyPr>
          <a:lstStyle>
            <a:lvl1pPr marL="0" indent="0">
              <a:buFontTx/>
              <a:buNone/>
              <a:defRPr sz="1800" b="0">
                <a:solidFill>
                  <a:schemeClr val="bg1"/>
                </a:solidFill>
                <a:latin typeface="Arial" panose="020B0604020202020204" pitchFamily="34" charset="0"/>
                <a:cs typeface="Arial" panose="020B0604020202020204" pitchFamily="34" charset="0"/>
              </a:defRPr>
            </a:lvl1pPr>
            <a:lvl2pPr marL="180975" indent="0">
              <a:buFontTx/>
              <a:buNone/>
              <a:defRPr>
                <a:solidFill>
                  <a:schemeClr val="bg1"/>
                </a:solidFill>
              </a:defRPr>
            </a:lvl2pPr>
            <a:lvl3pPr marL="357188" indent="0">
              <a:buFontTx/>
              <a:buNone/>
              <a:defRPr>
                <a:solidFill>
                  <a:schemeClr val="bg1"/>
                </a:solidFill>
              </a:defRPr>
            </a:lvl3pPr>
            <a:lvl4pPr marL="533400" indent="0">
              <a:buFontTx/>
              <a:buNone/>
              <a:defRPr>
                <a:solidFill>
                  <a:schemeClr val="bg1"/>
                </a:solidFill>
              </a:defRPr>
            </a:lvl4pPr>
            <a:lvl5pPr marL="669925" indent="0">
              <a:buFontTx/>
              <a:buNone/>
              <a:defRPr>
                <a:solidFill>
                  <a:schemeClr val="bg1"/>
                </a:solidFill>
              </a:defRPr>
            </a:lvl5pPr>
          </a:lstStyle>
          <a:p>
            <a:pPr lvl="0"/>
            <a:r>
              <a:rPr lang="en-US"/>
              <a:t>A presentation by</a:t>
            </a:r>
          </a:p>
        </p:txBody>
      </p:sp>
      <p:sp>
        <p:nvSpPr>
          <p:cNvPr id="24" name="Date Placeholder 39">
            <a:extLst>
              <a:ext uri="{FF2B5EF4-FFF2-40B4-BE49-F238E27FC236}">
                <a16:creationId xmlns:a16="http://schemas.microsoft.com/office/drawing/2014/main" id="{866C7F25-BB19-B84F-BB91-34AB7A58EF3E}"/>
              </a:ext>
            </a:extLst>
          </p:cNvPr>
          <p:cNvSpPr txBox="1">
            <a:spLocks/>
          </p:cNvSpPr>
          <p:nvPr userDrawn="1"/>
        </p:nvSpPr>
        <p:spPr>
          <a:xfrm>
            <a:off x="839788" y="4982827"/>
            <a:ext cx="1339724" cy="216000"/>
          </a:xfrm>
          <a:prstGeom prst="rect">
            <a:avLst/>
          </a:prstGeom>
        </p:spPr>
        <p:txBody>
          <a:bodyPr vert="horz" lIns="0" tIns="45720" rIns="0" bIns="45720" rtlCol="0" anchor="ct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7F4D8B-2C60-204D-9B02-1DFCD1EE4145}" type="datetime1">
              <a:rPr lang="en-GB" sz="1600" smtClean="0">
                <a:latin typeface="Arial" panose="020B0604020202020204" pitchFamily="34" charset="0"/>
                <a:cs typeface="Arial" panose="020B0604020202020204" pitchFamily="34" charset="0"/>
              </a:rPr>
              <a:t>25/01/2021</a:t>
            </a:fld>
            <a:endParaRPr lang="en-US" sz="1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FC5598B-68FC-4AFC-B7DA-5B00BA62E7A6}"/>
              </a:ext>
            </a:extLst>
          </p:cNvPr>
          <p:cNvSpPr/>
          <p:nvPr userDrawn="1"/>
        </p:nvSpPr>
        <p:spPr>
          <a:xfrm>
            <a:off x="-2440102" y="9483712"/>
            <a:ext cx="2850755" cy="165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5044B215-2D8F-4B3F-BBD7-ADB57D154759}"/>
              </a:ext>
            </a:extLst>
          </p:cNvPr>
          <p:cNvGrpSpPr/>
          <p:nvPr userDrawn="1"/>
        </p:nvGrpSpPr>
        <p:grpSpPr>
          <a:xfrm>
            <a:off x="0" y="5986134"/>
            <a:ext cx="12240787" cy="871866"/>
            <a:chOff x="0" y="5986134"/>
            <a:chExt cx="12240787" cy="871866"/>
          </a:xfrm>
        </p:grpSpPr>
        <p:sp>
          <p:nvSpPr>
            <p:cNvPr id="5" name="TextBox 4">
              <a:extLst>
                <a:ext uri="{FF2B5EF4-FFF2-40B4-BE49-F238E27FC236}">
                  <a16:creationId xmlns:a16="http://schemas.microsoft.com/office/drawing/2014/main" id="{3FF3914F-2098-4311-9AE1-B3BDD998C661}"/>
                </a:ext>
              </a:extLst>
            </p:cNvPr>
            <p:cNvSpPr txBox="1"/>
            <p:nvPr userDrawn="1"/>
          </p:nvSpPr>
          <p:spPr>
            <a:xfrm>
              <a:off x="63184" y="6225154"/>
              <a:ext cx="1020013" cy="246221"/>
            </a:xfrm>
            <a:prstGeom prst="rect">
              <a:avLst/>
            </a:prstGeom>
            <a:noFill/>
          </p:spPr>
          <p:txBody>
            <a:bodyPr wrap="square" rtlCol="0">
              <a:spAutoFit/>
            </a:bodyPr>
            <a:lstStyle/>
            <a:p>
              <a:pPr algn="l"/>
              <a:r>
                <a:rPr lang="en-GB" sz="1000" b="1" i="1">
                  <a:solidFill>
                    <a:schemeClr val="tx1"/>
                  </a:solidFill>
                  <a:latin typeface="Arial" panose="020B0604020202020204" pitchFamily="34" charset="0"/>
                  <a:cs typeface="Arial" panose="020B0604020202020204" pitchFamily="34" charset="0"/>
                </a:rPr>
                <a:t>Our partners </a:t>
              </a:r>
            </a:p>
          </p:txBody>
        </p:sp>
        <p:sp>
          <p:nvSpPr>
            <p:cNvPr id="14" name="TextBox 13">
              <a:extLst>
                <a:ext uri="{FF2B5EF4-FFF2-40B4-BE49-F238E27FC236}">
                  <a16:creationId xmlns:a16="http://schemas.microsoft.com/office/drawing/2014/main" id="{77B7FD8F-05E0-418B-A6C2-2059E9381DE8}"/>
                </a:ext>
              </a:extLst>
            </p:cNvPr>
            <p:cNvSpPr txBox="1"/>
            <p:nvPr userDrawn="1"/>
          </p:nvSpPr>
          <p:spPr>
            <a:xfrm>
              <a:off x="1379311" y="6027455"/>
              <a:ext cx="1480147" cy="246221"/>
            </a:xfrm>
            <a:prstGeom prst="rect">
              <a:avLst/>
            </a:prstGeom>
            <a:noFill/>
          </p:spPr>
          <p:txBody>
            <a:bodyPr wrap="square" rtlCol="0">
              <a:spAutoFit/>
            </a:bodyPr>
            <a:lstStyle/>
            <a:p>
              <a:pPr algn="l"/>
              <a:r>
                <a:rPr lang="en-GB" sz="1000" b="1">
                  <a:solidFill>
                    <a:schemeClr val="accent1"/>
                  </a:solidFill>
                  <a:latin typeface="Arial" panose="020B0604020202020204" pitchFamily="34" charset="0"/>
                  <a:cs typeface="Arial" panose="020B0604020202020204" pitchFamily="34" charset="0"/>
                </a:rPr>
                <a:t>Technology  partners </a:t>
              </a:r>
            </a:p>
          </p:txBody>
        </p:sp>
        <p:sp>
          <p:nvSpPr>
            <p:cNvPr id="15" name="TextBox 14">
              <a:extLst>
                <a:ext uri="{FF2B5EF4-FFF2-40B4-BE49-F238E27FC236}">
                  <a16:creationId xmlns:a16="http://schemas.microsoft.com/office/drawing/2014/main" id="{C9E04F24-CCA3-4EE5-9F2A-8ACB14309543}"/>
                </a:ext>
              </a:extLst>
            </p:cNvPr>
            <p:cNvSpPr txBox="1"/>
            <p:nvPr userDrawn="1"/>
          </p:nvSpPr>
          <p:spPr>
            <a:xfrm>
              <a:off x="3570305" y="6029735"/>
              <a:ext cx="1480147" cy="246221"/>
            </a:xfrm>
            <a:prstGeom prst="rect">
              <a:avLst/>
            </a:prstGeom>
            <a:noFill/>
          </p:spPr>
          <p:txBody>
            <a:bodyPr wrap="square" rtlCol="0">
              <a:spAutoFit/>
            </a:bodyPr>
            <a:lstStyle/>
            <a:p>
              <a:pPr algn="l"/>
              <a:r>
                <a:rPr lang="en-GB" sz="1000" b="1">
                  <a:solidFill>
                    <a:schemeClr val="accent1"/>
                  </a:solidFill>
                  <a:latin typeface="Arial" panose="020B0604020202020204" pitchFamily="34" charset="0"/>
                  <a:cs typeface="Arial" panose="020B0604020202020204" pitchFamily="34" charset="0"/>
                </a:rPr>
                <a:t>Industry  partners </a:t>
              </a:r>
            </a:p>
          </p:txBody>
        </p:sp>
        <p:sp>
          <p:nvSpPr>
            <p:cNvPr id="16" name="TextBox 15">
              <a:extLst>
                <a:ext uri="{FF2B5EF4-FFF2-40B4-BE49-F238E27FC236}">
                  <a16:creationId xmlns:a16="http://schemas.microsoft.com/office/drawing/2014/main" id="{5A60F046-2568-4A38-A6A5-8CAA2CA3FD12}"/>
                </a:ext>
              </a:extLst>
            </p:cNvPr>
            <p:cNvSpPr txBox="1"/>
            <p:nvPr userDrawn="1"/>
          </p:nvSpPr>
          <p:spPr>
            <a:xfrm>
              <a:off x="5699761" y="6017043"/>
              <a:ext cx="2922358" cy="246221"/>
            </a:xfrm>
            <a:prstGeom prst="rect">
              <a:avLst/>
            </a:prstGeom>
            <a:noFill/>
          </p:spPr>
          <p:txBody>
            <a:bodyPr wrap="square" rtlCol="0">
              <a:spAutoFit/>
            </a:bodyPr>
            <a:lstStyle/>
            <a:p>
              <a:pPr algn="l"/>
              <a:r>
                <a:rPr lang="en-GB" sz="1000" b="1">
                  <a:solidFill>
                    <a:schemeClr val="accent1"/>
                  </a:solidFill>
                  <a:latin typeface="Arial" panose="020B0604020202020204" pitchFamily="34" charset="0"/>
                  <a:cs typeface="Arial" panose="020B0604020202020204" pitchFamily="34" charset="0"/>
                </a:rPr>
                <a:t>NHS, Academic and Third Sector Partners </a:t>
              </a:r>
            </a:p>
          </p:txBody>
        </p:sp>
        <p:sp>
          <p:nvSpPr>
            <p:cNvPr id="17" name="TextBox 16">
              <a:extLst>
                <a:ext uri="{FF2B5EF4-FFF2-40B4-BE49-F238E27FC236}">
                  <a16:creationId xmlns:a16="http://schemas.microsoft.com/office/drawing/2014/main" id="{F9A86CEE-418E-401B-838D-78CDA5F0733C}"/>
                </a:ext>
              </a:extLst>
            </p:cNvPr>
            <p:cNvSpPr txBox="1"/>
            <p:nvPr userDrawn="1"/>
          </p:nvSpPr>
          <p:spPr>
            <a:xfrm>
              <a:off x="9318429" y="6013416"/>
              <a:ext cx="2922358" cy="246221"/>
            </a:xfrm>
            <a:prstGeom prst="rect">
              <a:avLst/>
            </a:prstGeom>
            <a:noFill/>
          </p:spPr>
          <p:txBody>
            <a:bodyPr wrap="square" rtlCol="0">
              <a:spAutoFit/>
            </a:bodyPr>
            <a:lstStyle/>
            <a:p>
              <a:pPr algn="l"/>
              <a:r>
                <a:rPr lang="en-GB" sz="1000" b="1">
                  <a:solidFill>
                    <a:schemeClr val="accent1"/>
                  </a:solidFill>
                  <a:latin typeface="Arial" panose="020B0604020202020204" pitchFamily="34" charset="0"/>
                  <a:cs typeface="Arial" panose="020B0604020202020204" pitchFamily="34" charset="0"/>
                </a:rPr>
                <a:t>Data and Research Partners </a:t>
              </a:r>
            </a:p>
          </p:txBody>
        </p:sp>
        <p:pic>
          <p:nvPicPr>
            <p:cNvPr id="1026" name="Picture 2" descr="Image result for google logo">
              <a:extLst>
                <a:ext uri="{FF2B5EF4-FFF2-40B4-BE49-F238E27FC236}">
                  <a16:creationId xmlns:a16="http://schemas.microsoft.com/office/drawing/2014/main" id="{4A415225-E392-4C87-843A-4B889D5E6DB7}"/>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t="23638" b="19181"/>
            <a:stretch/>
          </p:blipFill>
          <p:spPr bwMode="auto">
            <a:xfrm>
              <a:off x="1521906" y="6276990"/>
              <a:ext cx="570255" cy="216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BM logo">
              <a:extLst>
                <a:ext uri="{FF2B5EF4-FFF2-40B4-BE49-F238E27FC236}">
                  <a16:creationId xmlns:a16="http://schemas.microsoft.com/office/drawing/2014/main" id="{2A73AA2C-00E2-45D1-AF0D-3F0D29E25736}"/>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268590" y="6296394"/>
              <a:ext cx="375350" cy="170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cover">
              <a:extLst>
                <a:ext uri="{FF2B5EF4-FFF2-40B4-BE49-F238E27FC236}">
                  <a16:creationId xmlns:a16="http://schemas.microsoft.com/office/drawing/2014/main" id="{EF333960-161C-481B-863B-0EFC23A5A7D2}"/>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787960" y="6538084"/>
              <a:ext cx="792632" cy="2201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strazeneca logo">
              <a:extLst>
                <a:ext uri="{FF2B5EF4-FFF2-40B4-BE49-F238E27FC236}">
                  <a16:creationId xmlns:a16="http://schemas.microsoft.com/office/drawing/2014/main" id="{3A78C4ED-B9E0-41EE-86CE-1589FCD1397E}"/>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val="0"/>
                </a:ext>
              </a:extLst>
            </a:blip>
            <a:srcRect t="23362" b="20182"/>
            <a:stretch/>
          </p:blipFill>
          <p:spPr bwMode="auto">
            <a:xfrm>
              <a:off x="3612940" y="6279680"/>
              <a:ext cx="678640" cy="2125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ovartis logo">
              <a:extLst>
                <a:ext uri="{FF2B5EF4-FFF2-40B4-BE49-F238E27FC236}">
                  <a16:creationId xmlns:a16="http://schemas.microsoft.com/office/drawing/2014/main" id="{A914079A-60F6-47F2-8B44-6AF686E3C166}"/>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4403038" y="6326338"/>
              <a:ext cx="509813" cy="3177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anssen logo">
              <a:extLst>
                <a:ext uri="{FF2B5EF4-FFF2-40B4-BE49-F238E27FC236}">
                  <a16:creationId xmlns:a16="http://schemas.microsoft.com/office/drawing/2014/main" id="{F4FEE79A-EA69-46CE-8406-3168BDFE5FB4}"/>
                </a:ext>
              </a:extLst>
            </p:cNvPr>
            <p:cNvPicPr>
              <a:picLocks noChangeAspect="1" noChangeArrowheads="1"/>
            </p:cNvPicPr>
            <p:nvPr userDrawn="1"/>
          </p:nvPicPr>
          <p:blipFill rotWithShape="1">
            <a:blip r:embed="rId8" cstate="screen">
              <a:extLst>
                <a:ext uri="{28A0092B-C50C-407E-A947-70E740481C1C}">
                  <a14:useLocalDpi xmlns:a14="http://schemas.microsoft.com/office/drawing/2010/main" val="0"/>
                </a:ext>
              </a:extLst>
            </a:blip>
            <a:srcRect t="22956" b="25595"/>
            <a:stretch/>
          </p:blipFill>
          <p:spPr bwMode="auto">
            <a:xfrm>
              <a:off x="3766735" y="6505145"/>
              <a:ext cx="509813" cy="2622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imperial logo">
              <a:extLst>
                <a:ext uri="{FF2B5EF4-FFF2-40B4-BE49-F238E27FC236}">
                  <a16:creationId xmlns:a16="http://schemas.microsoft.com/office/drawing/2014/main" id="{9956F468-2F1A-4D71-AD6A-D4B550B50D6F}"/>
                </a:ext>
              </a:extLst>
            </p:cNvPr>
            <p:cNvPicPr>
              <a:picLocks noChangeAspect="1" noChangeArrowheads="1"/>
            </p:cNvPicPr>
            <p:nvPr userDrawn="1"/>
          </p:nvPicPr>
          <p:blipFill rotWithShape="1">
            <a:blip r:embed="rId9" cstate="screen">
              <a:extLst>
                <a:ext uri="{28A0092B-C50C-407E-A947-70E740481C1C}">
                  <a14:useLocalDpi xmlns:a14="http://schemas.microsoft.com/office/drawing/2010/main" val="0"/>
                </a:ext>
              </a:extLst>
            </a:blip>
            <a:srcRect b="17616"/>
            <a:stretch/>
          </p:blipFill>
          <p:spPr bwMode="auto">
            <a:xfrm>
              <a:off x="5797475" y="6285970"/>
              <a:ext cx="831372" cy="2202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ssociation of Medical Research Charities logo">
              <a:extLst>
                <a:ext uri="{FF2B5EF4-FFF2-40B4-BE49-F238E27FC236}">
                  <a16:creationId xmlns:a16="http://schemas.microsoft.com/office/drawing/2014/main" id="{59086013-BD45-445A-A91D-D926689EB72A}"/>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val="0"/>
                </a:ext>
              </a:extLst>
            </a:blip>
            <a:srcRect/>
            <a:stretch/>
          </p:blipFill>
          <p:spPr bwMode="auto">
            <a:xfrm>
              <a:off x="5888728" y="6578887"/>
              <a:ext cx="417094" cy="1455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diabetes uk logo">
              <a:extLst>
                <a:ext uri="{FF2B5EF4-FFF2-40B4-BE49-F238E27FC236}">
                  <a16:creationId xmlns:a16="http://schemas.microsoft.com/office/drawing/2014/main" id="{D8731163-A89D-4789-BA35-AAA9DA5252AE}"/>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val="0"/>
                </a:ext>
              </a:extLst>
            </a:blip>
            <a:srcRect t="31800"/>
            <a:stretch/>
          </p:blipFill>
          <p:spPr bwMode="auto">
            <a:xfrm>
              <a:off x="6632090" y="6543707"/>
              <a:ext cx="692135" cy="20747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imperial nhs">
              <a:extLst>
                <a:ext uri="{FF2B5EF4-FFF2-40B4-BE49-F238E27FC236}">
                  <a16:creationId xmlns:a16="http://schemas.microsoft.com/office/drawing/2014/main" id="{9BF3D02D-2611-426B-9175-FD03F57DD6A3}"/>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7409268" y="6287712"/>
              <a:ext cx="882044" cy="2056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nwl ccg">
              <a:extLst>
                <a:ext uri="{FF2B5EF4-FFF2-40B4-BE49-F238E27FC236}">
                  <a16:creationId xmlns:a16="http://schemas.microsoft.com/office/drawing/2014/main" id="{ADF23E57-CC65-4D02-9E8A-04E09E50D852}"/>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7737660" y="6559400"/>
              <a:ext cx="547854" cy="23375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ichp logo">
              <a:extLst>
                <a:ext uri="{FF2B5EF4-FFF2-40B4-BE49-F238E27FC236}">
                  <a16:creationId xmlns:a16="http://schemas.microsoft.com/office/drawing/2014/main" id="{AFAE2733-65CF-48A0-958E-EC0D34085FBA}"/>
                </a:ext>
              </a:extLst>
            </p:cNvPr>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6628847" y="6275826"/>
              <a:ext cx="712823" cy="19305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north west e health logo">
              <a:extLst>
                <a:ext uri="{FF2B5EF4-FFF2-40B4-BE49-F238E27FC236}">
                  <a16:creationId xmlns:a16="http://schemas.microsoft.com/office/drawing/2014/main" id="{02196629-A0EE-4C17-9A0C-FD171FE3B40B}"/>
                </a:ext>
              </a:extLst>
            </p:cNvPr>
            <p:cNvPicPr>
              <a:picLocks noChangeAspect="1" noChangeArrowheads="1"/>
            </p:cNvPicPr>
            <p:nvPr userDrawn="1"/>
          </p:nvPicPr>
          <p:blipFill rotWithShape="1">
            <a:blip r:embed="rId15" cstate="screen">
              <a:extLst>
                <a:ext uri="{28A0092B-C50C-407E-A947-70E740481C1C}">
                  <a14:useLocalDpi xmlns:a14="http://schemas.microsoft.com/office/drawing/2010/main" val="0"/>
                </a:ext>
              </a:extLst>
            </a:blip>
            <a:srcRect t="22134" b="19802"/>
            <a:stretch/>
          </p:blipFill>
          <p:spPr bwMode="auto">
            <a:xfrm>
              <a:off x="9360205" y="6275826"/>
              <a:ext cx="569431" cy="198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6F7F013-AC53-4630-A298-5C38DBC578A0}"/>
                </a:ext>
              </a:extLst>
            </p:cNvPr>
            <p:cNvPicPr>
              <a:picLocks noChangeAspect="1"/>
            </p:cNvPicPr>
            <p:nvPr userDrawn="1"/>
          </p:nvPicPr>
          <p:blipFill>
            <a:blip r:embed="rId16"/>
            <a:stretch>
              <a:fillRect/>
            </a:stretch>
          </p:blipFill>
          <p:spPr>
            <a:xfrm>
              <a:off x="9318177" y="6547851"/>
              <a:ext cx="731942" cy="245299"/>
            </a:xfrm>
            <a:prstGeom prst="rect">
              <a:avLst/>
            </a:prstGeom>
          </p:spPr>
        </p:pic>
        <p:pic>
          <p:nvPicPr>
            <p:cNvPr id="1058" name="Picture 34" descr="Image result for medopad logo">
              <a:extLst>
                <a:ext uri="{FF2B5EF4-FFF2-40B4-BE49-F238E27FC236}">
                  <a16:creationId xmlns:a16="http://schemas.microsoft.com/office/drawing/2014/main" id="{706C8706-6585-41DA-A88B-5D63EB7BC5C1}"/>
                </a:ext>
              </a:extLst>
            </p:cNvPr>
            <p:cNvPicPr>
              <a:picLocks noChangeAspect="1" noChangeArrowheads="1"/>
            </p:cNvPicPr>
            <p:nvPr userDrawn="1"/>
          </p:nvPicPr>
          <p:blipFill>
            <a:blip r:embed="rId17" cstate="screen">
              <a:extLst>
                <a:ext uri="{28A0092B-C50C-407E-A947-70E740481C1C}">
                  <a14:useLocalDpi xmlns:a14="http://schemas.microsoft.com/office/drawing/2010/main" val="0"/>
                </a:ext>
              </a:extLst>
            </a:blip>
            <a:srcRect/>
            <a:stretch>
              <a:fillRect/>
            </a:stretch>
          </p:blipFill>
          <p:spPr bwMode="auto">
            <a:xfrm>
              <a:off x="10158345" y="6318486"/>
              <a:ext cx="641820" cy="14811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dr foster logo">
              <a:extLst>
                <a:ext uri="{FF2B5EF4-FFF2-40B4-BE49-F238E27FC236}">
                  <a16:creationId xmlns:a16="http://schemas.microsoft.com/office/drawing/2014/main" id="{6776BAA0-5774-4DBD-8DD3-A566636698C3}"/>
                </a:ext>
              </a:extLst>
            </p:cNvPr>
            <p:cNvPicPr>
              <a:picLocks noChangeAspect="1" noChangeArrowheads="1"/>
            </p:cNvPicPr>
            <p:nvPr userDrawn="1"/>
          </p:nvPicPr>
          <p:blipFill rotWithShape="1">
            <a:blip r:embed="rId18" cstate="screen">
              <a:extLst>
                <a:ext uri="{28A0092B-C50C-407E-A947-70E740481C1C}">
                  <a14:useLocalDpi xmlns:a14="http://schemas.microsoft.com/office/drawing/2010/main" val="0"/>
                </a:ext>
              </a:extLst>
            </a:blip>
            <a:srcRect/>
            <a:stretch/>
          </p:blipFill>
          <p:spPr bwMode="auto">
            <a:xfrm>
              <a:off x="10231089" y="6567331"/>
              <a:ext cx="617720" cy="19092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genomics london logo">
              <a:extLst>
                <a:ext uri="{FF2B5EF4-FFF2-40B4-BE49-F238E27FC236}">
                  <a16:creationId xmlns:a16="http://schemas.microsoft.com/office/drawing/2014/main" id="{3B468260-7C49-436D-8932-97910132746D}"/>
                </a:ext>
              </a:extLst>
            </p:cNvPr>
            <p:cNvPicPr>
              <a:picLocks noChangeAspect="1" noChangeArrowheads="1"/>
            </p:cNvPicPr>
            <p:nvPr userDrawn="1"/>
          </p:nvPicPr>
          <p:blipFill>
            <a:blip r:embed="rId19" cstate="screen">
              <a:extLst>
                <a:ext uri="{28A0092B-C50C-407E-A947-70E740481C1C}">
                  <a14:useLocalDpi xmlns:a14="http://schemas.microsoft.com/office/drawing/2010/main" val="0"/>
                </a:ext>
              </a:extLst>
            </a:blip>
            <a:srcRect/>
            <a:stretch>
              <a:fillRect/>
            </a:stretch>
          </p:blipFill>
          <p:spPr bwMode="auto">
            <a:xfrm>
              <a:off x="10897598" y="6323433"/>
              <a:ext cx="635590" cy="3279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875741C-BE7C-4EBC-A707-C68D4919CDB2}"/>
                </a:ext>
              </a:extLst>
            </p:cNvPr>
            <p:cNvSpPr/>
            <p:nvPr userDrawn="1"/>
          </p:nvSpPr>
          <p:spPr>
            <a:xfrm>
              <a:off x="0" y="5986134"/>
              <a:ext cx="12191998" cy="871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Slide Number Placeholder 18">
            <a:extLst>
              <a:ext uri="{FF2B5EF4-FFF2-40B4-BE49-F238E27FC236}">
                <a16:creationId xmlns:a16="http://schemas.microsoft.com/office/drawing/2014/main" id="{D8F31802-E816-4951-A0EC-394434FA5884}"/>
              </a:ext>
            </a:extLst>
          </p:cNvPr>
          <p:cNvSpPr>
            <a:spLocks noGrp="1"/>
          </p:cNvSpPr>
          <p:nvPr>
            <p:ph type="sldNum" sz="quarter" idx="11"/>
          </p:nvPr>
        </p:nvSpPr>
        <p:spPr/>
        <p:txBody>
          <a:bodyPr/>
          <a:lstStyle/>
          <a:p>
            <a:r>
              <a:rPr lang="en-US"/>
              <a:t>|  </a:t>
            </a:r>
            <a:fld id="{A134C65A-A9BE-9F48-B07C-F2CA02A2F78A}" type="slidenum">
              <a:rPr lang="en-US" smtClean="0"/>
              <a:pPr/>
              <a:t>‹#›</a:t>
            </a:fld>
            <a:endParaRPr lang="en-US"/>
          </a:p>
        </p:txBody>
      </p:sp>
      <p:pic>
        <p:nvPicPr>
          <p:cNvPr id="38" name="Picture 37" descr="A close up of a logo&#10;&#10;Description automatically generated">
            <a:extLst>
              <a:ext uri="{FF2B5EF4-FFF2-40B4-BE49-F238E27FC236}">
                <a16:creationId xmlns:a16="http://schemas.microsoft.com/office/drawing/2014/main" id="{3DD94D49-A685-4FBB-8C02-0B9C17378822}"/>
              </a:ext>
            </a:extLst>
          </p:cNvPr>
          <p:cNvPicPr>
            <a:picLocks noChangeAspect="1"/>
          </p:cNvPicPr>
          <p:nvPr userDrawn="1"/>
        </p:nvPicPr>
        <p:blipFill>
          <a:blip r:embed="rId20"/>
          <a:stretch>
            <a:fillRect/>
          </a:stretch>
        </p:blipFill>
        <p:spPr>
          <a:xfrm>
            <a:off x="476865" y="574278"/>
            <a:ext cx="3602743" cy="1661163"/>
          </a:xfrm>
          <a:prstGeom prst="rect">
            <a:avLst/>
          </a:prstGeom>
        </p:spPr>
      </p:pic>
    </p:spTree>
    <p:extLst>
      <p:ext uri="{BB962C8B-B14F-4D97-AF65-F5344CB8AC3E}">
        <p14:creationId xmlns:p14="http://schemas.microsoft.com/office/powerpoint/2010/main" val="1474962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1061E6-BAC7-B345-A5F9-B7365FB51AF5}"/>
              </a:ext>
            </a:extLst>
          </p:cNvPr>
          <p:cNvPicPr>
            <a:picLocks/>
          </p:cNvPicPr>
          <p:nvPr userDrawn="1"/>
        </p:nvPicPr>
        <p:blipFill>
          <a:blip r:embed="rId2"/>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7BEE7B2-EA63-0944-953E-A25B95FDFFC7}"/>
              </a:ext>
            </a:extLst>
          </p:cNvPr>
          <p:cNvSpPr>
            <a:spLocks noGrp="1"/>
          </p:cNvSpPr>
          <p:nvPr>
            <p:ph type="ctrTitle"/>
          </p:nvPr>
        </p:nvSpPr>
        <p:spPr>
          <a:xfrm>
            <a:off x="839788" y="1839450"/>
            <a:ext cx="9810660" cy="158955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A0154B60-1327-B443-A57C-1B92E352FDA1}"/>
              </a:ext>
            </a:extLst>
          </p:cNvPr>
          <p:cNvSpPr>
            <a:spLocks noGrp="1"/>
          </p:cNvSpPr>
          <p:nvPr>
            <p:ph type="subTitle" idx="1"/>
          </p:nvPr>
        </p:nvSpPr>
        <p:spPr>
          <a:xfrm>
            <a:off x="839788" y="3666100"/>
            <a:ext cx="9810661" cy="770012"/>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Slide Number Placeholder 3">
            <a:extLst>
              <a:ext uri="{FF2B5EF4-FFF2-40B4-BE49-F238E27FC236}">
                <a16:creationId xmlns:a16="http://schemas.microsoft.com/office/drawing/2014/main" id="{76253061-EDBB-4755-A30C-A99394CBF426}"/>
              </a:ext>
            </a:extLst>
          </p:cNvPr>
          <p:cNvSpPr>
            <a:spLocks noGrp="1"/>
          </p:cNvSpPr>
          <p:nvPr>
            <p:ph type="sldNum" sz="quarter" idx="12"/>
          </p:nvPr>
        </p:nvSpPr>
        <p:spPr/>
        <p:txBody>
          <a:bodyPr/>
          <a:lstStyle/>
          <a:p>
            <a:r>
              <a:rPr lang="en-US"/>
              <a:t>|  </a:t>
            </a:r>
            <a:fld id="{A134C65A-A9BE-9F48-B07C-F2CA02A2F78A}" type="slidenum">
              <a:rPr lang="en-US" smtClean="0"/>
              <a:pPr/>
              <a:t>‹#›</a:t>
            </a:fld>
            <a:endParaRPr lang="en-US"/>
          </a:p>
        </p:txBody>
      </p:sp>
      <p:pic>
        <p:nvPicPr>
          <p:cNvPr id="12" name="Picture 11" descr="A close up of a logo&#10;&#10;Description automatically generated">
            <a:extLst>
              <a:ext uri="{FF2B5EF4-FFF2-40B4-BE49-F238E27FC236}">
                <a16:creationId xmlns:a16="http://schemas.microsoft.com/office/drawing/2014/main" id="{59594E57-4CF6-4B7F-AF8C-E529C951EEF5}"/>
              </a:ext>
            </a:extLst>
          </p:cNvPr>
          <p:cNvPicPr>
            <a:picLocks noChangeAspect="1"/>
          </p:cNvPicPr>
          <p:nvPr userDrawn="1"/>
        </p:nvPicPr>
        <p:blipFill>
          <a:blip r:embed="rId3"/>
          <a:stretch>
            <a:fillRect/>
          </a:stretch>
        </p:blipFill>
        <p:spPr>
          <a:xfrm>
            <a:off x="8589257" y="171887"/>
            <a:ext cx="3602743" cy="1661163"/>
          </a:xfrm>
          <a:prstGeom prst="rect">
            <a:avLst/>
          </a:prstGeom>
        </p:spPr>
      </p:pic>
    </p:spTree>
    <p:extLst>
      <p:ext uri="{BB962C8B-B14F-4D97-AF65-F5344CB8AC3E}">
        <p14:creationId xmlns:p14="http://schemas.microsoft.com/office/powerpoint/2010/main" val="324014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Jus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61F4-9ADD-E84A-84E1-2821D3FA3DBC}"/>
              </a:ext>
            </a:extLst>
          </p:cNvPr>
          <p:cNvSpPr>
            <a:spLocks noGrp="1"/>
          </p:cNvSpPr>
          <p:nvPr>
            <p:ph type="title" hasCustomPrompt="1"/>
          </p:nvPr>
        </p:nvSpPr>
        <p:spPr>
          <a:xfrm>
            <a:off x="839788" y="667385"/>
            <a:ext cx="8447087" cy="612775"/>
          </a:xfrm>
        </p:spPr>
        <p:txBody>
          <a:bodyPr/>
          <a:lstStyle>
            <a:lvl1pPr>
              <a:defRPr>
                <a:latin typeface="Arial" panose="020B0604020202020204" pitchFamily="34" charset="0"/>
                <a:cs typeface="Arial" panose="020B0604020202020204" pitchFamily="34" charset="0"/>
              </a:defRPr>
            </a:lvl1pPr>
          </a:lstStyle>
          <a:p>
            <a:r>
              <a:rPr lang="en-GB"/>
              <a:t>Click to edit Master title</a:t>
            </a:r>
            <a:br>
              <a:rPr lang="en-GB"/>
            </a:br>
            <a:r>
              <a:rPr lang="en-GB"/>
              <a:t>Allowance for heading to span over 2 lines</a:t>
            </a:r>
            <a:endParaRPr lang="en-US"/>
          </a:p>
        </p:txBody>
      </p:sp>
      <p:sp>
        <p:nvSpPr>
          <p:cNvPr id="3" name="Slide Number Placeholder 2">
            <a:extLst>
              <a:ext uri="{FF2B5EF4-FFF2-40B4-BE49-F238E27FC236}">
                <a16:creationId xmlns:a16="http://schemas.microsoft.com/office/drawing/2014/main" id="{F89F3026-C424-4397-B339-37A9BA950545}"/>
              </a:ext>
            </a:extLst>
          </p:cNvPr>
          <p:cNvSpPr>
            <a:spLocks noGrp="1"/>
          </p:cNvSpPr>
          <p:nvPr>
            <p:ph type="sldNum" sz="quarter" idx="10"/>
          </p:nvPr>
        </p:nvSpPr>
        <p:spPr/>
        <p:txBody>
          <a:bodyPr/>
          <a:lstStyle/>
          <a:p>
            <a:r>
              <a:rPr lang="en-US"/>
              <a:t>|  </a:t>
            </a:r>
            <a:fld id="{A134C65A-A9BE-9F48-B07C-F2CA02A2F78A}" type="slidenum">
              <a:rPr lang="en-US" smtClean="0"/>
              <a:pPr/>
              <a:t>‹#›</a:t>
            </a:fld>
            <a:endParaRPr lang="en-US"/>
          </a:p>
        </p:txBody>
      </p:sp>
    </p:spTree>
    <p:extLst>
      <p:ext uri="{BB962C8B-B14F-4D97-AF65-F5344CB8AC3E}">
        <p14:creationId xmlns:p14="http://schemas.microsoft.com/office/powerpoint/2010/main" val="1810929797"/>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ivid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1061E6-BAC7-B345-A5F9-B7365FB51AF5}"/>
              </a:ext>
            </a:extLst>
          </p:cNvPr>
          <p:cNvPicPr>
            <a:picLocks/>
          </p:cNvPicPr>
          <p:nvPr userDrawn="1"/>
        </p:nvPicPr>
        <p:blipFill rotWithShape="1">
          <a:blip r:embed="rId2"/>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7BEE7B2-EA63-0944-953E-A25B95FDFFC7}"/>
              </a:ext>
            </a:extLst>
          </p:cNvPr>
          <p:cNvSpPr>
            <a:spLocks noGrp="1"/>
          </p:cNvSpPr>
          <p:nvPr>
            <p:ph type="ctrTitle"/>
          </p:nvPr>
        </p:nvSpPr>
        <p:spPr>
          <a:xfrm>
            <a:off x="839788" y="1839450"/>
            <a:ext cx="9810660" cy="158955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A0154B60-1327-B443-A57C-1B92E352FDA1}"/>
              </a:ext>
            </a:extLst>
          </p:cNvPr>
          <p:cNvSpPr>
            <a:spLocks noGrp="1"/>
          </p:cNvSpPr>
          <p:nvPr>
            <p:ph type="subTitle" idx="1"/>
          </p:nvPr>
        </p:nvSpPr>
        <p:spPr>
          <a:xfrm>
            <a:off x="839788" y="3666100"/>
            <a:ext cx="9810661" cy="770012"/>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Slide Number Placeholder 3">
            <a:extLst>
              <a:ext uri="{FF2B5EF4-FFF2-40B4-BE49-F238E27FC236}">
                <a16:creationId xmlns:a16="http://schemas.microsoft.com/office/drawing/2014/main" id="{A52B10F5-F6F3-4073-87AB-55403B200D6B}"/>
              </a:ext>
            </a:extLst>
          </p:cNvPr>
          <p:cNvSpPr>
            <a:spLocks noGrp="1"/>
          </p:cNvSpPr>
          <p:nvPr>
            <p:ph type="sldNum" sz="quarter" idx="12"/>
          </p:nvPr>
        </p:nvSpPr>
        <p:spPr/>
        <p:txBody>
          <a:bodyPr/>
          <a:lstStyle/>
          <a:p>
            <a:r>
              <a:rPr lang="en-US"/>
              <a:t>|  </a:t>
            </a:r>
            <a:fld id="{A134C65A-A9BE-9F48-B07C-F2CA02A2F78A}" type="slidenum">
              <a:rPr lang="en-US" smtClean="0"/>
              <a:pPr/>
              <a:t>‹#›</a:t>
            </a:fld>
            <a:endParaRPr lang="en-US"/>
          </a:p>
        </p:txBody>
      </p:sp>
      <p:pic>
        <p:nvPicPr>
          <p:cNvPr id="12" name="Picture 11" descr="A close up of a logo&#10;&#10;Description automatically generated">
            <a:extLst>
              <a:ext uri="{FF2B5EF4-FFF2-40B4-BE49-F238E27FC236}">
                <a16:creationId xmlns:a16="http://schemas.microsoft.com/office/drawing/2014/main" id="{329107CC-6D7A-4BEE-A57D-6946895E5EA0}"/>
              </a:ext>
            </a:extLst>
          </p:cNvPr>
          <p:cNvPicPr>
            <a:picLocks noChangeAspect="1"/>
          </p:cNvPicPr>
          <p:nvPr userDrawn="1"/>
        </p:nvPicPr>
        <p:blipFill>
          <a:blip r:embed="rId3"/>
          <a:stretch>
            <a:fillRect/>
          </a:stretch>
        </p:blipFill>
        <p:spPr>
          <a:xfrm>
            <a:off x="8589257" y="171887"/>
            <a:ext cx="3602743" cy="1661163"/>
          </a:xfrm>
          <a:prstGeom prst="rect">
            <a:avLst/>
          </a:prstGeom>
        </p:spPr>
      </p:pic>
    </p:spTree>
    <p:extLst>
      <p:ext uri="{BB962C8B-B14F-4D97-AF65-F5344CB8AC3E}">
        <p14:creationId xmlns:p14="http://schemas.microsoft.com/office/powerpoint/2010/main" val="151845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N 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167796D-5BF7-4B7C-94E3-1501DB723869}"/>
              </a:ext>
            </a:extLst>
          </p:cNvPr>
          <p:cNvSpPr>
            <a:spLocks noGrp="1"/>
          </p:cNvSpPr>
          <p:nvPr>
            <p:ph type="pic" sz="quarter" idx="10"/>
          </p:nvPr>
        </p:nvSpPr>
        <p:spPr>
          <a:xfrm>
            <a:off x="0" y="0"/>
            <a:ext cx="12192000" cy="6858000"/>
          </a:xfrm>
          <a:prstGeom prst="rect">
            <a:avLst/>
          </a:prstGeom>
          <a:solidFill>
            <a:schemeClr val="accent2"/>
          </a:solidFill>
        </p:spPr>
        <p:txBody>
          <a:bodyPr/>
          <a:lstStyle/>
          <a:p>
            <a:r>
              <a:rPr lang="en-US"/>
              <a:t>Click icon to add picture</a:t>
            </a:r>
          </a:p>
        </p:txBody>
      </p:sp>
    </p:spTree>
    <p:extLst>
      <p:ext uri="{BB962C8B-B14F-4D97-AF65-F5344CB8AC3E}">
        <p14:creationId xmlns:p14="http://schemas.microsoft.com/office/powerpoint/2010/main" val="154151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N Divider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A2A42-753D-C746-A22E-204171536888}"/>
              </a:ext>
            </a:extLst>
          </p:cNvPr>
          <p:cNvSpPr/>
          <p:nvPr userDrawn="1"/>
        </p:nvSpPr>
        <p:spPr>
          <a:xfrm>
            <a:off x="0" y="-46800"/>
            <a:ext cx="12192000" cy="6904800"/>
          </a:xfrm>
          <a:prstGeom prst="rect">
            <a:avLst/>
          </a:prstGeom>
          <a:gradFill>
            <a:gsLst>
              <a:gs pos="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6">
            <a:extLst>
              <a:ext uri="{FF2B5EF4-FFF2-40B4-BE49-F238E27FC236}">
                <a16:creationId xmlns:a16="http://schemas.microsoft.com/office/drawing/2014/main" id="{8E76678C-54E5-ED45-BF2E-4DCB20143666}"/>
              </a:ext>
            </a:extLst>
          </p:cNvPr>
          <p:cNvSpPr>
            <a:spLocks noGrp="1"/>
          </p:cNvSpPr>
          <p:nvPr>
            <p:ph type="body" sz="quarter" idx="11" hasCustomPrompt="1"/>
          </p:nvPr>
        </p:nvSpPr>
        <p:spPr>
          <a:xfrm>
            <a:off x="827616" y="2403314"/>
            <a:ext cx="7493907" cy="641719"/>
          </a:xfrm>
          <a:prstGeom prst="rect">
            <a:avLst/>
          </a:prstGeom>
        </p:spPr>
        <p:txBody>
          <a:bodyPr lIns="0" rIns="90000" anchor="b"/>
          <a:lstStyle>
            <a:lvl1pPr marL="0" indent="0" algn="l">
              <a:buNone/>
              <a:defRPr sz="3600" b="1">
                <a:solidFill>
                  <a:schemeClr val="bg1"/>
                </a:solidFill>
              </a:defRPr>
            </a:lvl1pPr>
          </a:lstStyle>
          <a:p>
            <a:pPr lvl="0"/>
            <a:r>
              <a:rPr lang="en-GB"/>
              <a:t>Divider slide title (36pt Bold)</a:t>
            </a:r>
          </a:p>
        </p:txBody>
      </p:sp>
      <p:sp>
        <p:nvSpPr>
          <p:cNvPr id="7" name="Text Placeholder 10">
            <a:extLst>
              <a:ext uri="{FF2B5EF4-FFF2-40B4-BE49-F238E27FC236}">
                <a16:creationId xmlns:a16="http://schemas.microsoft.com/office/drawing/2014/main" id="{5A27E3E2-639A-E543-927A-FD9B975A3017}"/>
              </a:ext>
            </a:extLst>
          </p:cNvPr>
          <p:cNvSpPr>
            <a:spLocks noGrp="1"/>
          </p:cNvSpPr>
          <p:nvPr>
            <p:ph type="body" sz="quarter" idx="13" hasCustomPrompt="1"/>
          </p:nvPr>
        </p:nvSpPr>
        <p:spPr>
          <a:xfrm>
            <a:off x="827034" y="3219769"/>
            <a:ext cx="7493907" cy="968827"/>
          </a:xfrm>
          <a:prstGeom prst="rect">
            <a:avLst/>
          </a:prstGeom>
        </p:spPr>
        <p:txBody>
          <a:bodyPr lIns="0" rIns="90000"/>
          <a:lstStyle>
            <a:lvl1pPr marL="0" indent="0" algn="l">
              <a:lnSpc>
                <a:spcPct val="100000"/>
              </a:lnSpc>
              <a:spcAft>
                <a:spcPts val="1800"/>
              </a:spcAft>
              <a:buClr>
                <a:schemeClr val="accent1"/>
              </a:buClr>
              <a:buNone/>
              <a:defRPr sz="2400">
                <a:solidFill>
                  <a:schemeClr val="bg1"/>
                </a:solidFill>
              </a:defRPr>
            </a:lvl1pPr>
            <a:lvl2pPr marL="685800" indent="-228600" algn="ctr">
              <a:lnSpc>
                <a:spcPct val="100000"/>
              </a:lnSpc>
              <a:spcAft>
                <a:spcPts val="1800"/>
              </a:spcAft>
              <a:buClr>
                <a:schemeClr val="accent1"/>
              </a:buClr>
              <a:buFont typeface="Courier New" panose="02070309020205020404" pitchFamily="49" charset="0"/>
              <a:buChar char="o"/>
              <a:defRPr sz="1200"/>
            </a:lvl2pPr>
            <a:lvl3pPr marL="1143000" indent="-228600" algn="ctr">
              <a:lnSpc>
                <a:spcPct val="100000"/>
              </a:lnSpc>
              <a:spcAft>
                <a:spcPts val="1800"/>
              </a:spcAft>
              <a:buClr>
                <a:schemeClr val="accent1"/>
              </a:buClr>
              <a:buFont typeface="Wingdings" pitchFamily="2" charset="2"/>
              <a:buChar char="§"/>
              <a:defRPr sz="1000"/>
            </a:lvl3pPr>
            <a:lvl4pPr>
              <a:buClr>
                <a:schemeClr val="accent1"/>
              </a:buClr>
              <a:defRPr sz="1000"/>
            </a:lvl4pPr>
            <a:lvl5pPr>
              <a:buClr>
                <a:schemeClr val="accent1"/>
              </a:buClr>
              <a:defRPr sz="1000"/>
            </a:lvl5pPr>
          </a:lstStyle>
          <a:p>
            <a:pPr lvl="0"/>
            <a:r>
              <a:rPr lang="en-GB"/>
              <a:t>Subtitle (24pt)</a:t>
            </a:r>
          </a:p>
        </p:txBody>
      </p:sp>
      <p:pic>
        <p:nvPicPr>
          <p:cNvPr id="13" name="Graphic 12">
            <a:extLst>
              <a:ext uri="{FF2B5EF4-FFF2-40B4-BE49-F238E27FC236}">
                <a16:creationId xmlns:a16="http://schemas.microsoft.com/office/drawing/2014/main" id="{B2169115-12AD-FD49-84A4-7486A9148B5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pic>
        <p:nvPicPr>
          <p:cNvPr id="8" name="Graphic 7">
            <a:extLst>
              <a:ext uri="{FF2B5EF4-FFF2-40B4-BE49-F238E27FC236}">
                <a16:creationId xmlns:a16="http://schemas.microsoft.com/office/drawing/2014/main" id="{52569B94-6D38-1644-BAB2-D4B3A2A1BF9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2496" r="-3020" b="15213"/>
          <a:stretch/>
        </p:blipFill>
        <p:spPr>
          <a:xfrm>
            <a:off x="9419561" y="-53514"/>
            <a:ext cx="2761366" cy="891528"/>
          </a:xfrm>
          <a:prstGeom prst="rect">
            <a:avLst/>
          </a:prstGeom>
        </p:spPr>
      </p:pic>
      <p:grpSp>
        <p:nvGrpSpPr>
          <p:cNvPr id="9" name="Group 8">
            <a:extLst>
              <a:ext uri="{FF2B5EF4-FFF2-40B4-BE49-F238E27FC236}">
                <a16:creationId xmlns:a16="http://schemas.microsoft.com/office/drawing/2014/main" id="{2301827D-A890-A34E-8510-E0D0D56D8BA9}"/>
              </a:ext>
            </a:extLst>
          </p:cNvPr>
          <p:cNvGrpSpPr/>
          <p:nvPr userDrawn="1"/>
        </p:nvGrpSpPr>
        <p:grpSpPr>
          <a:xfrm>
            <a:off x="106155" y="105594"/>
            <a:ext cx="1915162" cy="568360"/>
            <a:chOff x="104399" y="154628"/>
            <a:chExt cx="1576909" cy="467977"/>
          </a:xfrm>
        </p:grpSpPr>
        <p:pic>
          <p:nvPicPr>
            <p:cNvPr id="10" name="Graphic 9">
              <a:extLst>
                <a:ext uri="{FF2B5EF4-FFF2-40B4-BE49-F238E27FC236}">
                  <a16:creationId xmlns:a16="http://schemas.microsoft.com/office/drawing/2014/main" id="{2E0525C1-0279-3847-AEF9-55F96C7C930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33159" b="17474"/>
            <a:stretch/>
          </p:blipFill>
          <p:spPr>
            <a:xfrm>
              <a:off x="104399" y="232444"/>
              <a:ext cx="1576909" cy="390161"/>
            </a:xfrm>
            <a:prstGeom prst="rect">
              <a:avLst/>
            </a:prstGeom>
          </p:spPr>
        </p:pic>
        <p:pic>
          <p:nvPicPr>
            <p:cNvPr id="11" name="Graphic 10">
              <a:extLst>
                <a:ext uri="{FF2B5EF4-FFF2-40B4-BE49-F238E27FC236}">
                  <a16:creationId xmlns:a16="http://schemas.microsoft.com/office/drawing/2014/main" id="{5920B7C5-5B16-DA4C-8A7E-FBBAA465CCEC}"/>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48185" t="18459" r="26862" b="66841"/>
            <a:stretch/>
          </p:blipFill>
          <p:spPr>
            <a:xfrm>
              <a:off x="778048" y="154628"/>
              <a:ext cx="393491" cy="116173"/>
            </a:xfrm>
            <a:prstGeom prst="rect">
              <a:avLst/>
            </a:prstGeom>
          </p:spPr>
        </p:pic>
      </p:grpSp>
    </p:spTree>
    <p:extLst>
      <p:ext uri="{BB962C8B-B14F-4D97-AF65-F5344CB8AC3E}">
        <p14:creationId xmlns:p14="http://schemas.microsoft.com/office/powerpoint/2010/main" val="260919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N Divider Slide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56170B-B60A-584E-AE36-BA2507D98C1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5" name="Text Placeholder 6">
            <a:extLst>
              <a:ext uri="{FF2B5EF4-FFF2-40B4-BE49-F238E27FC236}">
                <a16:creationId xmlns:a16="http://schemas.microsoft.com/office/drawing/2014/main" id="{8E76678C-54E5-ED45-BF2E-4DCB20143666}"/>
              </a:ext>
            </a:extLst>
          </p:cNvPr>
          <p:cNvSpPr>
            <a:spLocks noGrp="1"/>
          </p:cNvSpPr>
          <p:nvPr>
            <p:ph type="body" sz="quarter" idx="11" hasCustomPrompt="1"/>
          </p:nvPr>
        </p:nvSpPr>
        <p:spPr>
          <a:xfrm>
            <a:off x="827616" y="2403314"/>
            <a:ext cx="7493907" cy="641719"/>
          </a:xfrm>
          <a:prstGeom prst="rect">
            <a:avLst/>
          </a:prstGeom>
        </p:spPr>
        <p:txBody>
          <a:bodyPr lIns="0" rIns="90000" anchor="b"/>
          <a:lstStyle>
            <a:lvl1pPr marL="0" indent="0" algn="l">
              <a:buNone/>
              <a:defRPr sz="3600" b="1">
                <a:solidFill>
                  <a:schemeClr val="accent1"/>
                </a:solidFill>
              </a:defRPr>
            </a:lvl1pPr>
          </a:lstStyle>
          <a:p>
            <a:pPr lvl="0"/>
            <a:r>
              <a:rPr lang="en-GB"/>
              <a:t>Divider slide title (36pt Bold)</a:t>
            </a:r>
          </a:p>
        </p:txBody>
      </p:sp>
      <p:sp>
        <p:nvSpPr>
          <p:cNvPr id="7" name="Text Placeholder 10">
            <a:extLst>
              <a:ext uri="{FF2B5EF4-FFF2-40B4-BE49-F238E27FC236}">
                <a16:creationId xmlns:a16="http://schemas.microsoft.com/office/drawing/2014/main" id="{5A27E3E2-639A-E543-927A-FD9B975A3017}"/>
              </a:ext>
            </a:extLst>
          </p:cNvPr>
          <p:cNvSpPr>
            <a:spLocks noGrp="1"/>
          </p:cNvSpPr>
          <p:nvPr>
            <p:ph type="body" sz="quarter" idx="13" hasCustomPrompt="1"/>
          </p:nvPr>
        </p:nvSpPr>
        <p:spPr>
          <a:xfrm>
            <a:off x="827034" y="3219769"/>
            <a:ext cx="7493907" cy="968827"/>
          </a:xfrm>
          <a:prstGeom prst="rect">
            <a:avLst/>
          </a:prstGeom>
        </p:spPr>
        <p:txBody>
          <a:bodyPr lIns="0" rIns="90000"/>
          <a:lstStyle>
            <a:lvl1pPr marL="0" indent="0" algn="l">
              <a:lnSpc>
                <a:spcPct val="100000"/>
              </a:lnSpc>
              <a:spcAft>
                <a:spcPts val="1800"/>
              </a:spcAft>
              <a:buClr>
                <a:schemeClr val="accent1"/>
              </a:buClr>
              <a:buNone/>
              <a:defRPr sz="2400">
                <a:solidFill>
                  <a:schemeClr val="accent4"/>
                </a:solidFill>
              </a:defRPr>
            </a:lvl1pPr>
            <a:lvl2pPr marL="685800" indent="-228600" algn="ctr">
              <a:lnSpc>
                <a:spcPct val="100000"/>
              </a:lnSpc>
              <a:spcAft>
                <a:spcPts val="1800"/>
              </a:spcAft>
              <a:buClr>
                <a:schemeClr val="accent1"/>
              </a:buClr>
              <a:buFont typeface="Courier New" panose="02070309020205020404" pitchFamily="49" charset="0"/>
              <a:buChar char="o"/>
              <a:defRPr sz="1200"/>
            </a:lvl2pPr>
            <a:lvl3pPr marL="1143000" indent="-228600" algn="ctr">
              <a:lnSpc>
                <a:spcPct val="100000"/>
              </a:lnSpc>
              <a:spcAft>
                <a:spcPts val="1800"/>
              </a:spcAft>
              <a:buClr>
                <a:schemeClr val="accent1"/>
              </a:buClr>
              <a:buFont typeface="Wingdings" pitchFamily="2" charset="2"/>
              <a:buChar char="§"/>
              <a:defRPr sz="1000"/>
            </a:lvl3pPr>
            <a:lvl4pPr>
              <a:buClr>
                <a:schemeClr val="accent1"/>
              </a:buClr>
              <a:defRPr sz="1000"/>
            </a:lvl4pPr>
            <a:lvl5pPr>
              <a:buClr>
                <a:schemeClr val="accent1"/>
              </a:buClr>
              <a:defRPr sz="1000"/>
            </a:lvl5pPr>
          </a:lstStyle>
          <a:p>
            <a:pPr lvl="0"/>
            <a:r>
              <a:rPr lang="en-GB"/>
              <a:t>Subtitle (24pt)</a:t>
            </a:r>
          </a:p>
        </p:txBody>
      </p:sp>
    </p:spTree>
    <p:extLst>
      <p:ext uri="{BB962C8B-B14F-4D97-AF65-F5344CB8AC3E}">
        <p14:creationId xmlns:p14="http://schemas.microsoft.com/office/powerpoint/2010/main" val="4061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N 4 Column Layout">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4F6DC6D5-E7A5-154C-90D1-9C267008A91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7" name="Picture Placeholder 6">
            <a:extLst>
              <a:ext uri="{FF2B5EF4-FFF2-40B4-BE49-F238E27FC236}">
                <a16:creationId xmlns:a16="http://schemas.microsoft.com/office/drawing/2014/main" id="{D77C96A0-BA1C-4C06-875A-47D81F19ACDF}"/>
              </a:ext>
            </a:extLst>
          </p:cNvPr>
          <p:cNvSpPr>
            <a:spLocks noGrp="1"/>
          </p:cNvSpPr>
          <p:nvPr>
            <p:ph type="pic" sz="quarter" idx="10"/>
          </p:nvPr>
        </p:nvSpPr>
        <p:spPr>
          <a:xfrm>
            <a:off x="482820" y="1996959"/>
            <a:ext cx="2160000" cy="1906806"/>
          </a:xfrm>
          <a:custGeom>
            <a:avLst/>
            <a:gdLst>
              <a:gd name="connsiteX0" fmla="*/ 0 w 3460530"/>
              <a:gd name="connsiteY0" fmla="*/ 0 h 2574778"/>
              <a:gd name="connsiteX1" fmla="*/ 3460530 w 3460530"/>
              <a:gd name="connsiteY1" fmla="*/ 0 h 2574778"/>
              <a:gd name="connsiteX2" fmla="*/ 3460530 w 3460530"/>
              <a:gd name="connsiteY2" fmla="*/ 2574778 h 2574778"/>
              <a:gd name="connsiteX3" fmla="*/ 0 w 3460530"/>
              <a:gd name="connsiteY3" fmla="*/ 2574778 h 2574778"/>
            </a:gdLst>
            <a:ahLst/>
            <a:cxnLst>
              <a:cxn ang="0">
                <a:pos x="connsiteX0" y="connsiteY0"/>
              </a:cxn>
              <a:cxn ang="0">
                <a:pos x="connsiteX1" y="connsiteY1"/>
              </a:cxn>
              <a:cxn ang="0">
                <a:pos x="connsiteX2" y="connsiteY2"/>
              </a:cxn>
              <a:cxn ang="0">
                <a:pos x="connsiteX3" y="connsiteY3"/>
              </a:cxn>
            </a:cxnLst>
            <a:rect l="l" t="t" r="r" b="b"/>
            <a:pathLst>
              <a:path w="3460530" h="2574778">
                <a:moveTo>
                  <a:pt x="0" y="0"/>
                </a:moveTo>
                <a:lnTo>
                  <a:pt x="3460530" y="0"/>
                </a:lnTo>
                <a:lnTo>
                  <a:pt x="3460530" y="2574778"/>
                </a:lnTo>
                <a:lnTo>
                  <a:pt x="0" y="2574778"/>
                </a:lnTo>
                <a:close/>
              </a:path>
            </a:pathLst>
          </a:custGeom>
          <a:solidFill>
            <a:schemeClr val="accent2"/>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4EDE1CB8-51E0-48B3-86CA-5D8CBED7DB9C}"/>
              </a:ext>
            </a:extLst>
          </p:cNvPr>
          <p:cNvSpPr>
            <a:spLocks noGrp="1"/>
          </p:cNvSpPr>
          <p:nvPr>
            <p:ph type="pic" sz="quarter" idx="11"/>
          </p:nvPr>
        </p:nvSpPr>
        <p:spPr>
          <a:xfrm>
            <a:off x="3504940" y="1985027"/>
            <a:ext cx="2160000" cy="1906806"/>
          </a:xfrm>
          <a:custGeom>
            <a:avLst/>
            <a:gdLst>
              <a:gd name="connsiteX0" fmla="*/ 0 w 3460530"/>
              <a:gd name="connsiteY0" fmla="*/ 0 h 2574778"/>
              <a:gd name="connsiteX1" fmla="*/ 3460530 w 3460530"/>
              <a:gd name="connsiteY1" fmla="*/ 0 h 2574778"/>
              <a:gd name="connsiteX2" fmla="*/ 3460530 w 3460530"/>
              <a:gd name="connsiteY2" fmla="*/ 2574778 h 2574778"/>
              <a:gd name="connsiteX3" fmla="*/ 0 w 3460530"/>
              <a:gd name="connsiteY3" fmla="*/ 2574778 h 2574778"/>
            </a:gdLst>
            <a:ahLst/>
            <a:cxnLst>
              <a:cxn ang="0">
                <a:pos x="connsiteX0" y="connsiteY0"/>
              </a:cxn>
              <a:cxn ang="0">
                <a:pos x="connsiteX1" y="connsiteY1"/>
              </a:cxn>
              <a:cxn ang="0">
                <a:pos x="connsiteX2" y="connsiteY2"/>
              </a:cxn>
              <a:cxn ang="0">
                <a:pos x="connsiteX3" y="connsiteY3"/>
              </a:cxn>
            </a:cxnLst>
            <a:rect l="l" t="t" r="r" b="b"/>
            <a:pathLst>
              <a:path w="3460530" h="2574778">
                <a:moveTo>
                  <a:pt x="0" y="0"/>
                </a:moveTo>
                <a:lnTo>
                  <a:pt x="3460530" y="0"/>
                </a:lnTo>
                <a:lnTo>
                  <a:pt x="3460530" y="2574778"/>
                </a:lnTo>
                <a:lnTo>
                  <a:pt x="0" y="2574778"/>
                </a:lnTo>
                <a:close/>
              </a:path>
            </a:pathLst>
          </a:custGeom>
          <a:solidFill>
            <a:schemeClr val="accent2"/>
          </a:solidFill>
        </p:spPr>
        <p:txBody>
          <a:bodyPr wrap="square">
            <a:noAutofit/>
          </a:bodyPr>
          <a:lstStyle/>
          <a:p>
            <a:r>
              <a:rPr lang="en-US"/>
              <a:t>Click icon to add picture</a:t>
            </a:r>
          </a:p>
        </p:txBody>
      </p:sp>
      <p:sp>
        <p:nvSpPr>
          <p:cNvPr id="13" name="Picture Placeholder 12">
            <a:extLst>
              <a:ext uri="{FF2B5EF4-FFF2-40B4-BE49-F238E27FC236}">
                <a16:creationId xmlns:a16="http://schemas.microsoft.com/office/drawing/2014/main" id="{964C794B-3E1F-4DBA-94E2-55406DFEFFCD}"/>
              </a:ext>
            </a:extLst>
          </p:cNvPr>
          <p:cNvSpPr>
            <a:spLocks noGrp="1"/>
          </p:cNvSpPr>
          <p:nvPr>
            <p:ph type="pic" sz="quarter" idx="12"/>
          </p:nvPr>
        </p:nvSpPr>
        <p:spPr>
          <a:xfrm>
            <a:off x="6527060" y="1973097"/>
            <a:ext cx="2160000" cy="1906806"/>
          </a:xfrm>
          <a:custGeom>
            <a:avLst/>
            <a:gdLst>
              <a:gd name="connsiteX0" fmla="*/ 0 w 3460530"/>
              <a:gd name="connsiteY0" fmla="*/ 0 h 2574778"/>
              <a:gd name="connsiteX1" fmla="*/ 3460530 w 3460530"/>
              <a:gd name="connsiteY1" fmla="*/ 0 h 2574778"/>
              <a:gd name="connsiteX2" fmla="*/ 3460530 w 3460530"/>
              <a:gd name="connsiteY2" fmla="*/ 2574778 h 2574778"/>
              <a:gd name="connsiteX3" fmla="*/ 0 w 3460530"/>
              <a:gd name="connsiteY3" fmla="*/ 2574778 h 2574778"/>
            </a:gdLst>
            <a:ahLst/>
            <a:cxnLst>
              <a:cxn ang="0">
                <a:pos x="connsiteX0" y="connsiteY0"/>
              </a:cxn>
              <a:cxn ang="0">
                <a:pos x="connsiteX1" y="connsiteY1"/>
              </a:cxn>
              <a:cxn ang="0">
                <a:pos x="connsiteX2" y="connsiteY2"/>
              </a:cxn>
              <a:cxn ang="0">
                <a:pos x="connsiteX3" y="connsiteY3"/>
              </a:cxn>
            </a:cxnLst>
            <a:rect l="l" t="t" r="r" b="b"/>
            <a:pathLst>
              <a:path w="3460530" h="2574778">
                <a:moveTo>
                  <a:pt x="0" y="0"/>
                </a:moveTo>
                <a:lnTo>
                  <a:pt x="3460530" y="0"/>
                </a:lnTo>
                <a:lnTo>
                  <a:pt x="3460530" y="2574778"/>
                </a:lnTo>
                <a:lnTo>
                  <a:pt x="0" y="2574778"/>
                </a:lnTo>
                <a:close/>
              </a:path>
            </a:pathLst>
          </a:custGeom>
          <a:solidFill>
            <a:schemeClr val="accent2"/>
          </a:solidFill>
        </p:spPr>
        <p:txBody>
          <a:bodyPr wrap="square">
            <a:noAutofit/>
          </a:bodyPr>
          <a:lstStyle/>
          <a:p>
            <a:r>
              <a:rPr lang="en-US"/>
              <a:t>Click icon to add picture</a:t>
            </a:r>
          </a:p>
        </p:txBody>
      </p:sp>
      <p:sp>
        <p:nvSpPr>
          <p:cNvPr id="8" name="Text Placeholder 10">
            <a:extLst>
              <a:ext uri="{FF2B5EF4-FFF2-40B4-BE49-F238E27FC236}">
                <a16:creationId xmlns:a16="http://schemas.microsoft.com/office/drawing/2014/main" id="{85ECB2C1-C3D8-F245-8363-5925D942C79A}"/>
              </a:ext>
            </a:extLst>
          </p:cNvPr>
          <p:cNvSpPr>
            <a:spLocks noGrp="1"/>
          </p:cNvSpPr>
          <p:nvPr>
            <p:ph type="body" sz="quarter" idx="15"/>
          </p:nvPr>
        </p:nvSpPr>
        <p:spPr>
          <a:xfrm>
            <a:off x="482821" y="3879903"/>
            <a:ext cx="2160000" cy="2190854"/>
          </a:xfrm>
          <a:prstGeom prst="rect">
            <a:avLst/>
          </a:prstGeom>
        </p:spPr>
        <p:txBody>
          <a:bodyPr lIns="0" tIns="0" rIns="0" bIns="0"/>
          <a:lstStyle>
            <a:lvl1pPr>
              <a:lnSpc>
                <a:spcPct val="100000"/>
              </a:lnSpc>
              <a:spcBef>
                <a:spcPts val="0"/>
              </a:spcBef>
              <a:spcAft>
                <a:spcPts val="600"/>
              </a:spcAft>
              <a:buClr>
                <a:schemeClr val="accent1"/>
              </a:buClr>
              <a:defRPr sz="1200"/>
            </a:lvl1pPr>
            <a:lvl2pPr marL="685800" indent="-228600">
              <a:lnSpc>
                <a:spcPct val="100000"/>
              </a:lnSpc>
              <a:spcAft>
                <a:spcPts val="1800"/>
              </a:spcAft>
              <a:buClr>
                <a:schemeClr val="accent1"/>
              </a:buClr>
              <a:buFont typeface="Courier New" panose="02070309020205020404" pitchFamily="49" charset="0"/>
              <a:buChar char="o"/>
              <a:defRPr sz="1200"/>
            </a:lvl2pPr>
            <a:lvl3pPr marL="1143000" indent="-228600">
              <a:lnSpc>
                <a:spcPct val="100000"/>
              </a:lnSpc>
              <a:spcAft>
                <a:spcPts val="1800"/>
              </a:spcAft>
              <a:buClr>
                <a:schemeClr val="accent1"/>
              </a:buClr>
              <a:buFont typeface="Wingdings" pitchFamily="2" charset="2"/>
              <a:buChar char="§"/>
              <a:defRPr sz="1000"/>
            </a:lvl3pPr>
            <a:lvl4pPr>
              <a:buClr>
                <a:schemeClr val="accent1"/>
              </a:buClr>
              <a:defRPr sz="1000"/>
            </a:lvl4pPr>
            <a:lvl5pPr>
              <a:buClr>
                <a:schemeClr val="accent1"/>
              </a:buClr>
              <a:defRPr sz="1000"/>
            </a:lvl5pPr>
          </a:lstStyle>
          <a:p>
            <a:pPr lvl="0"/>
            <a:r>
              <a:rPr lang="en-US"/>
              <a:t>Click to edit Master text styles</a:t>
            </a:r>
          </a:p>
        </p:txBody>
      </p:sp>
      <p:sp>
        <p:nvSpPr>
          <p:cNvPr id="11" name="Picture Placeholder 12">
            <a:extLst>
              <a:ext uri="{FF2B5EF4-FFF2-40B4-BE49-F238E27FC236}">
                <a16:creationId xmlns:a16="http://schemas.microsoft.com/office/drawing/2014/main" id="{3246D240-F889-9141-8B2D-64623690C2AB}"/>
              </a:ext>
            </a:extLst>
          </p:cNvPr>
          <p:cNvSpPr>
            <a:spLocks noGrp="1"/>
          </p:cNvSpPr>
          <p:nvPr>
            <p:ph type="pic" sz="quarter" idx="16"/>
          </p:nvPr>
        </p:nvSpPr>
        <p:spPr>
          <a:xfrm>
            <a:off x="9549180" y="1973097"/>
            <a:ext cx="2160000" cy="1906806"/>
          </a:xfrm>
          <a:custGeom>
            <a:avLst/>
            <a:gdLst>
              <a:gd name="connsiteX0" fmla="*/ 0 w 3460530"/>
              <a:gd name="connsiteY0" fmla="*/ 0 h 2574778"/>
              <a:gd name="connsiteX1" fmla="*/ 3460530 w 3460530"/>
              <a:gd name="connsiteY1" fmla="*/ 0 h 2574778"/>
              <a:gd name="connsiteX2" fmla="*/ 3460530 w 3460530"/>
              <a:gd name="connsiteY2" fmla="*/ 2574778 h 2574778"/>
              <a:gd name="connsiteX3" fmla="*/ 0 w 3460530"/>
              <a:gd name="connsiteY3" fmla="*/ 2574778 h 2574778"/>
            </a:gdLst>
            <a:ahLst/>
            <a:cxnLst>
              <a:cxn ang="0">
                <a:pos x="connsiteX0" y="connsiteY0"/>
              </a:cxn>
              <a:cxn ang="0">
                <a:pos x="connsiteX1" y="connsiteY1"/>
              </a:cxn>
              <a:cxn ang="0">
                <a:pos x="connsiteX2" y="connsiteY2"/>
              </a:cxn>
              <a:cxn ang="0">
                <a:pos x="connsiteX3" y="connsiteY3"/>
              </a:cxn>
            </a:cxnLst>
            <a:rect l="l" t="t" r="r" b="b"/>
            <a:pathLst>
              <a:path w="3460530" h="2574778">
                <a:moveTo>
                  <a:pt x="0" y="0"/>
                </a:moveTo>
                <a:lnTo>
                  <a:pt x="3460530" y="0"/>
                </a:lnTo>
                <a:lnTo>
                  <a:pt x="3460530" y="2574778"/>
                </a:lnTo>
                <a:lnTo>
                  <a:pt x="0" y="2574778"/>
                </a:lnTo>
                <a:close/>
              </a:path>
            </a:pathLst>
          </a:custGeom>
          <a:solidFill>
            <a:schemeClr val="accent2"/>
          </a:solidFill>
        </p:spPr>
        <p:txBody>
          <a:bodyPr wrap="square">
            <a:noAutofit/>
          </a:bodyPr>
          <a:lstStyle/>
          <a:p>
            <a:r>
              <a:rPr lang="en-US"/>
              <a:t>Click icon to add picture</a:t>
            </a:r>
          </a:p>
        </p:txBody>
      </p:sp>
      <p:sp>
        <p:nvSpPr>
          <p:cNvPr id="12" name="Text Placeholder 10">
            <a:extLst>
              <a:ext uri="{FF2B5EF4-FFF2-40B4-BE49-F238E27FC236}">
                <a16:creationId xmlns:a16="http://schemas.microsoft.com/office/drawing/2014/main" id="{9EFE6099-B2F1-4B40-83AB-990EC1C96DD5}"/>
              </a:ext>
            </a:extLst>
          </p:cNvPr>
          <p:cNvSpPr>
            <a:spLocks noGrp="1"/>
          </p:cNvSpPr>
          <p:nvPr>
            <p:ph type="body" sz="quarter" idx="17"/>
          </p:nvPr>
        </p:nvSpPr>
        <p:spPr>
          <a:xfrm>
            <a:off x="3509050" y="3879903"/>
            <a:ext cx="2160000" cy="2190854"/>
          </a:xfrm>
          <a:prstGeom prst="rect">
            <a:avLst/>
          </a:prstGeom>
        </p:spPr>
        <p:txBody>
          <a:bodyPr lIns="0" tIns="0" rIns="0" bIns="0"/>
          <a:lstStyle>
            <a:lvl1pPr>
              <a:lnSpc>
                <a:spcPct val="100000"/>
              </a:lnSpc>
              <a:spcBef>
                <a:spcPts val="0"/>
              </a:spcBef>
              <a:spcAft>
                <a:spcPts val="600"/>
              </a:spcAft>
              <a:buClr>
                <a:schemeClr val="accent1"/>
              </a:buClr>
              <a:defRPr sz="1200"/>
            </a:lvl1pPr>
            <a:lvl2pPr marL="685800" indent="-228600">
              <a:lnSpc>
                <a:spcPct val="100000"/>
              </a:lnSpc>
              <a:spcAft>
                <a:spcPts val="1800"/>
              </a:spcAft>
              <a:buClr>
                <a:schemeClr val="accent1"/>
              </a:buClr>
              <a:buFont typeface="Courier New" panose="02070309020205020404" pitchFamily="49" charset="0"/>
              <a:buChar char="o"/>
              <a:defRPr sz="1200"/>
            </a:lvl2pPr>
            <a:lvl3pPr marL="1143000" indent="-228600">
              <a:lnSpc>
                <a:spcPct val="100000"/>
              </a:lnSpc>
              <a:spcAft>
                <a:spcPts val="1800"/>
              </a:spcAft>
              <a:buClr>
                <a:schemeClr val="accent1"/>
              </a:buClr>
              <a:buFont typeface="Wingdings" pitchFamily="2" charset="2"/>
              <a:buChar char="§"/>
              <a:defRPr sz="1000"/>
            </a:lvl3pPr>
            <a:lvl4pPr>
              <a:buClr>
                <a:schemeClr val="accent1"/>
              </a:buClr>
              <a:defRPr sz="1000"/>
            </a:lvl4pPr>
            <a:lvl5pPr>
              <a:buClr>
                <a:schemeClr val="accent1"/>
              </a:buClr>
              <a:defRPr sz="1000"/>
            </a:lvl5pPr>
          </a:lstStyle>
          <a:p>
            <a:pPr lvl="0"/>
            <a:r>
              <a:rPr lang="en-US"/>
              <a:t>Click to edit Master text styles</a:t>
            </a:r>
          </a:p>
        </p:txBody>
      </p:sp>
      <p:sp>
        <p:nvSpPr>
          <p:cNvPr id="14" name="Text Placeholder 10">
            <a:extLst>
              <a:ext uri="{FF2B5EF4-FFF2-40B4-BE49-F238E27FC236}">
                <a16:creationId xmlns:a16="http://schemas.microsoft.com/office/drawing/2014/main" id="{A56C008A-647E-E840-8E71-4844235ECB69}"/>
              </a:ext>
            </a:extLst>
          </p:cNvPr>
          <p:cNvSpPr>
            <a:spLocks noGrp="1"/>
          </p:cNvSpPr>
          <p:nvPr>
            <p:ph type="body" sz="quarter" idx="18"/>
          </p:nvPr>
        </p:nvSpPr>
        <p:spPr>
          <a:xfrm>
            <a:off x="6535279" y="3879903"/>
            <a:ext cx="2160000" cy="2190854"/>
          </a:xfrm>
          <a:prstGeom prst="rect">
            <a:avLst/>
          </a:prstGeom>
        </p:spPr>
        <p:txBody>
          <a:bodyPr lIns="0" tIns="0" rIns="0" bIns="0"/>
          <a:lstStyle>
            <a:lvl1pPr>
              <a:lnSpc>
                <a:spcPct val="100000"/>
              </a:lnSpc>
              <a:spcBef>
                <a:spcPts val="0"/>
              </a:spcBef>
              <a:spcAft>
                <a:spcPts val="600"/>
              </a:spcAft>
              <a:buClr>
                <a:schemeClr val="accent1"/>
              </a:buClr>
              <a:defRPr sz="1200"/>
            </a:lvl1pPr>
            <a:lvl2pPr marL="685800" indent="-228600">
              <a:lnSpc>
                <a:spcPct val="100000"/>
              </a:lnSpc>
              <a:spcAft>
                <a:spcPts val="1800"/>
              </a:spcAft>
              <a:buClr>
                <a:schemeClr val="accent1"/>
              </a:buClr>
              <a:buFont typeface="Courier New" panose="02070309020205020404" pitchFamily="49" charset="0"/>
              <a:buChar char="o"/>
              <a:defRPr sz="1200"/>
            </a:lvl2pPr>
            <a:lvl3pPr marL="1143000" indent="-228600">
              <a:lnSpc>
                <a:spcPct val="100000"/>
              </a:lnSpc>
              <a:spcAft>
                <a:spcPts val="1800"/>
              </a:spcAft>
              <a:buClr>
                <a:schemeClr val="accent1"/>
              </a:buClr>
              <a:buFont typeface="Wingdings" pitchFamily="2" charset="2"/>
              <a:buChar char="§"/>
              <a:defRPr sz="1000"/>
            </a:lvl3pPr>
            <a:lvl4pPr>
              <a:buClr>
                <a:schemeClr val="accent1"/>
              </a:buClr>
              <a:defRPr sz="1000"/>
            </a:lvl4pPr>
            <a:lvl5pPr>
              <a:buClr>
                <a:schemeClr val="accent1"/>
              </a:buClr>
              <a:defRPr sz="1000"/>
            </a:lvl5pPr>
          </a:lstStyle>
          <a:p>
            <a:pPr lvl="0"/>
            <a:r>
              <a:rPr lang="en-US"/>
              <a:t>Click to edit Master text styles</a:t>
            </a:r>
          </a:p>
        </p:txBody>
      </p:sp>
      <p:sp>
        <p:nvSpPr>
          <p:cNvPr id="15" name="Text Placeholder 10">
            <a:extLst>
              <a:ext uri="{FF2B5EF4-FFF2-40B4-BE49-F238E27FC236}">
                <a16:creationId xmlns:a16="http://schemas.microsoft.com/office/drawing/2014/main" id="{17C576F8-E702-2848-A345-6D30AF022A93}"/>
              </a:ext>
            </a:extLst>
          </p:cNvPr>
          <p:cNvSpPr>
            <a:spLocks noGrp="1"/>
          </p:cNvSpPr>
          <p:nvPr>
            <p:ph type="body" sz="quarter" idx="19"/>
          </p:nvPr>
        </p:nvSpPr>
        <p:spPr>
          <a:xfrm>
            <a:off x="9561507" y="3879903"/>
            <a:ext cx="2160000" cy="2190854"/>
          </a:xfrm>
          <a:prstGeom prst="rect">
            <a:avLst/>
          </a:prstGeom>
        </p:spPr>
        <p:txBody>
          <a:bodyPr lIns="0" tIns="0" rIns="0" bIns="0"/>
          <a:lstStyle>
            <a:lvl1pPr>
              <a:lnSpc>
                <a:spcPct val="100000"/>
              </a:lnSpc>
              <a:spcBef>
                <a:spcPts val="0"/>
              </a:spcBef>
              <a:spcAft>
                <a:spcPts val="600"/>
              </a:spcAft>
              <a:buClr>
                <a:schemeClr val="accent1"/>
              </a:buClr>
              <a:defRPr sz="1200"/>
            </a:lvl1pPr>
            <a:lvl2pPr marL="685800" indent="-228600">
              <a:lnSpc>
                <a:spcPct val="100000"/>
              </a:lnSpc>
              <a:spcAft>
                <a:spcPts val="1800"/>
              </a:spcAft>
              <a:buClr>
                <a:schemeClr val="accent1"/>
              </a:buClr>
              <a:buFont typeface="Courier New" panose="02070309020205020404" pitchFamily="49" charset="0"/>
              <a:buChar char="o"/>
              <a:defRPr sz="1200"/>
            </a:lvl2pPr>
            <a:lvl3pPr marL="1143000" indent="-228600">
              <a:lnSpc>
                <a:spcPct val="100000"/>
              </a:lnSpc>
              <a:spcAft>
                <a:spcPts val="1800"/>
              </a:spcAft>
              <a:buClr>
                <a:schemeClr val="accent1"/>
              </a:buClr>
              <a:buFont typeface="Wingdings" pitchFamily="2" charset="2"/>
              <a:buChar char="§"/>
              <a:defRPr sz="1000"/>
            </a:lvl3pPr>
            <a:lvl4pPr>
              <a:buClr>
                <a:schemeClr val="accent1"/>
              </a:buClr>
              <a:defRPr sz="1000"/>
            </a:lvl4pPr>
            <a:lvl5pPr>
              <a:buClr>
                <a:schemeClr val="accent1"/>
              </a:buClr>
              <a:defRPr sz="1000"/>
            </a:lvl5pPr>
          </a:lstStyle>
          <a:p>
            <a:pPr lvl="0"/>
            <a:r>
              <a:rPr lang="en-US"/>
              <a:t>Click to edit Master text styles</a:t>
            </a:r>
          </a:p>
        </p:txBody>
      </p:sp>
      <p:sp>
        <p:nvSpPr>
          <p:cNvPr id="17" name="Text Placeholder 6">
            <a:extLst>
              <a:ext uri="{FF2B5EF4-FFF2-40B4-BE49-F238E27FC236}">
                <a16:creationId xmlns:a16="http://schemas.microsoft.com/office/drawing/2014/main" id="{AA24B9AB-59AA-C649-A44C-DC7A29879CE9}"/>
              </a:ext>
            </a:extLst>
          </p:cNvPr>
          <p:cNvSpPr>
            <a:spLocks noGrp="1"/>
          </p:cNvSpPr>
          <p:nvPr>
            <p:ph type="body" sz="quarter" idx="20" hasCustomPrompt="1"/>
          </p:nvPr>
        </p:nvSpPr>
        <p:spPr>
          <a:xfrm>
            <a:off x="457512" y="1121633"/>
            <a:ext cx="11276973"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Tree>
    <p:extLst>
      <p:ext uri="{BB962C8B-B14F-4D97-AF65-F5344CB8AC3E}">
        <p14:creationId xmlns:p14="http://schemas.microsoft.com/office/powerpoint/2010/main" val="353908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N 1 Column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1DF3018-1A1A-024E-9254-9C460D9F160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824" y="2926500"/>
            <a:ext cx="6624176" cy="3931500"/>
          </a:xfrm>
          <a:prstGeom prst="rect">
            <a:avLst/>
          </a:prstGeom>
        </p:spPr>
      </p:pic>
      <p:sp>
        <p:nvSpPr>
          <p:cNvPr id="4" name="Text Placeholder 6">
            <a:extLst>
              <a:ext uri="{FF2B5EF4-FFF2-40B4-BE49-F238E27FC236}">
                <a16:creationId xmlns:a16="http://schemas.microsoft.com/office/drawing/2014/main" id="{0FC28CA9-C822-BA48-8B54-F6FD325BB9A9}"/>
              </a:ext>
            </a:extLst>
          </p:cNvPr>
          <p:cNvSpPr>
            <a:spLocks noGrp="1"/>
          </p:cNvSpPr>
          <p:nvPr>
            <p:ph type="body" sz="quarter" idx="12" hasCustomPrompt="1"/>
          </p:nvPr>
        </p:nvSpPr>
        <p:spPr>
          <a:xfrm>
            <a:off x="457513" y="1121633"/>
            <a:ext cx="11107540"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
        <p:nvSpPr>
          <p:cNvPr id="7" name="Text Placeholder 10">
            <a:extLst>
              <a:ext uri="{FF2B5EF4-FFF2-40B4-BE49-F238E27FC236}">
                <a16:creationId xmlns:a16="http://schemas.microsoft.com/office/drawing/2014/main" id="{33891012-F78C-954B-80C9-E6BFB5693D2F}"/>
              </a:ext>
            </a:extLst>
          </p:cNvPr>
          <p:cNvSpPr>
            <a:spLocks noGrp="1"/>
          </p:cNvSpPr>
          <p:nvPr>
            <p:ph type="body" sz="quarter" idx="14" hasCustomPrompt="1"/>
          </p:nvPr>
        </p:nvSpPr>
        <p:spPr>
          <a:xfrm>
            <a:off x="456931" y="1944000"/>
            <a:ext cx="11107540" cy="3986017"/>
          </a:xfrm>
          <a:prstGeom prst="rect">
            <a:avLst/>
          </a:prstGeom>
        </p:spPr>
        <p:txBody>
          <a:bodyPr/>
          <a:lstStyle>
            <a:lvl1pPr>
              <a:lnSpc>
                <a:spcPct val="100000"/>
              </a:lnSpc>
              <a:spcBef>
                <a:spcPts val="0"/>
              </a:spcBef>
              <a:spcAft>
                <a:spcPts val="1200"/>
              </a:spcAft>
              <a:buClr>
                <a:schemeClr val="accent1"/>
              </a:buClr>
              <a:defRPr sz="18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(18pt)</a:t>
            </a:r>
          </a:p>
          <a:p>
            <a:pPr lvl="1"/>
            <a:r>
              <a:rPr lang="en-GB"/>
              <a:t>Second level (14pt)</a:t>
            </a:r>
          </a:p>
          <a:p>
            <a:pPr lvl="2"/>
            <a:r>
              <a:rPr lang="en-GB"/>
              <a:t>Third level (12pt)</a:t>
            </a:r>
          </a:p>
        </p:txBody>
      </p:sp>
    </p:spTree>
    <p:extLst>
      <p:ext uri="{BB962C8B-B14F-4D97-AF65-F5344CB8AC3E}">
        <p14:creationId xmlns:p14="http://schemas.microsoft.com/office/powerpoint/2010/main" val="338983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N 2 Column Layout 1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BFF870-9137-4CDB-BCE1-7FB130747CA5}"/>
              </a:ext>
            </a:extLst>
          </p:cNvPr>
          <p:cNvSpPr>
            <a:spLocks noGrp="1"/>
          </p:cNvSpPr>
          <p:nvPr>
            <p:ph type="pic" sz="quarter" idx="10"/>
          </p:nvPr>
        </p:nvSpPr>
        <p:spPr>
          <a:xfrm>
            <a:off x="6455044" y="1121632"/>
            <a:ext cx="5736956" cy="4876212"/>
          </a:xfrm>
          <a:custGeom>
            <a:avLst/>
            <a:gdLst>
              <a:gd name="connsiteX0" fmla="*/ 0 w 2932352"/>
              <a:gd name="connsiteY0" fmla="*/ 0 h 5059360"/>
              <a:gd name="connsiteX1" fmla="*/ 2932352 w 2932352"/>
              <a:gd name="connsiteY1" fmla="*/ 0 h 5059360"/>
              <a:gd name="connsiteX2" fmla="*/ 2932352 w 2932352"/>
              <a:gd name="connsiteY2" fmla="*/ 5059360 h 5059360"/>
              <a:gd name="connsiteX3" fmla="*/ 0 w 2932352"/>
              <a:gd name="connsiteY3" fmla="*/ 5059360 h 5059360"/>
            </a:gdLst>
            <a:ahLst/>
            <a:cxnLst>
              <a:cxn ang="0">
                <a:pos x="connsiteX0" y="connsiteY0"/>
              </a:cxn>
              <a:cxn ang="0">
                <a:pos x="connsiteX1" y="connsiteY1"/>
              </a:cxn>
              <a:cxn ang="0">
                <a:pos x="connsiteX2" y="connsiteY2"/>
              </a:cxn>
              <a:cxn ang="0">
                <a:pos x="connsiteX3" y="connsiteY3"/>
              </a:cxn>
            </a:cxnLst>
            <a:rect l="l" t="t" r="r" b="b"/>
            <a:pathLst>
              <a:path w="2932352" h="5059360">
                <a:moveTo>
                  <a:pt x="0" y="0"/>
                </a:moveTo>
                <a:lnTo>
                  <a:pt x="2932352" y="0"/>
                </a:lnTo>
                <a:lnTo>
                  <a:pt x="2932352" y="5059360"/>
                </a:lnTo>
                <a:lnTo>
                  <a:pt x="0" y="5059360"/>
                </a:lnTo>
                <a:close/>
              </a:path>
            </a:pathLst>
          </a:custGeom>
          <a:solidFill>
            <a:schemeClr val="accent2"/>
          </a:solidFill>
        </p:spPr>
        <p:txBody>
          <a:bodyPr wrap="square">
            <a:noAutofit/>
          </a:bodyPr>
          <a:lstStyle/>
          <a:p>
            <a:r>
              <a:rPr lang="en-US"/>
              <a:t>Click icon to add picture</a:t>
            </a:r>
          </a:p>
        </p:txBody>
      </p:sp>
      <p:sp>
        <p:nvSpPr>
          <p:cNvPr id="4" name="Text Placeholder 6">
            <a:extLst>
              <a:ext uri="{FF2B5EF4-FFF2-40B4-BE49-F238E27FC236}">
                <a16:creationId xmlns:a16="http://schemas.microsoft.com/office/drawing/2014/main" id="{0FC28CA9-C822-BA48-8B54-F6FD325BB9A9}"/>
              </a:ext>
            </a:extLst>
          </p:cNvPr>
          <p:cNvSpPr>
            <a:spLocks noGrp="1"/>
          </p:cNvSpPr>
          <p:nvPr>
            <p:ph type="body" sz="quarter" idx="12" hasCustomPrompt="1"/>
          </p:nvPr>
        </p:nvSpPr>
        <p:spPr>
          <a:xfrm>
            <a:off x="457513" y="1121633"/>
            <a:ext cx="5168736"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
        <p:nvSpPr>
          <p:cNvPr id="7" name="Text Placeholder 10">
            <a:extLst>
              <a:ext uri="{FF2B5EF4-FFF2-40B4-BE49-F238E27FC236}">
                <a16:creationId xmlns:a16="http://schemas.microsoft.com/office/drawing/2014/main" id="{33891012-F78C-954B-80C9-E6BFB5693D2F}"/>
              </a:ext>
            </a:extLst>
          </p:cNvPr>
          <p:cNvSpPr>
            <a:spLocks noGrp="1"/>
          </p:cNvSpPr>
          <p:nvPr>
            <p:ph type="body" sz="quarter" idx="14" hasCustomPrompt="1"/>
          </p:nvPr>
        </p:nvSpPr>
        <p:spPr>
          <a:xfrm>
            <a:off x="456931" y="1944000"/>
            <a:ext cx="5168736" cy="3986017"/>
          </a:xfrm>
          <a:prstGeom prst="rect">
            <a:avLst/>
          </a:prstGeom>
        </p:spPr>
        <p:txBody>
          <a:bodyPr/>
          <a:lstStyle>
            <a:lvl1pPr>
              <a:lnSpc>
                <a:spcPct val="100000"/>
              </a:lnSpc>
              <a:spcBef>
                <a:spcPts val="0"/>
              </a:spcBef>
              <a:spcAft>
                <a:spcPts val="1200"/>
              </a:spcAft>
              <a:buClr>
                <a:schemeClr val="accent1"/>
              </a:buClr>
              <a:defRPr sz="18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(18pt)</a:t>
            </a:r>
          </a:p>
          <a:p>
            <a:pPr lvl="1"/>
            <a:r>
              <a:rPr lang="en-GB"/>
              <a:t>Second level (14pt)</a:t>
            </a:r>
          </a:p>
          <a:p>
            <a:pPr lvl="2"/>
            <a:r>
              <a:rPr lang="en-GB"/>
              <a:t>Third level (12pt)</a:t>
            </a:r>
          </a:p>
        </p:txBody>
      </p:sp>
      <p:cxnSp>
        <p:nvCxnSpPr>
          <p:cNvPr id="5" name="Straight Connector 4">
            <a:extLst>
              <a:ext uri="{FF2B5EF4-FFF2-40B4-BE49-F238E27FC236}">
                <a16:creationId xmlns:a16="http://schemas.microsoft.com/office/drawing/2014/main" id="{F9F74D80-8B0C-0E48-AC45-058458EC31A2}"/>
              </a:ext>
            </a:extLst>
          </p:cNvPr>
          <p:cNvCxnSpPr>
            <a:cxnSpLocks/>
          </p:cNvCxnSpPr>
          <p:nvPr userDrawn="1"/>
        </p:nvCxnSpPr>
        <p:spPr>
          <a:xfrm>
            <a:off x="6027176" y="1121632"/>
            <a:ext cx="8285" cy="487621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9AB7D2B-6429-A348-8D7A-CD9E81EF8693}"/>
              </a:ext>
            </a:extLst>
          </p:cNvPr>
          <p:cNvSpPr/>
          <p:nvPr userDrawn="1"/>
        </p:nvSpPr>
        <p:spPr>
          <a:xfrm>
            <a:off x="5860586" y="3429000"/>
            <a:ext cx="337458" cy="337458"/>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398CB64-2490-DE43-8E96-1332F122B03F}"/>
              </a:ext>
            </a:extLst>
          </p:cNvPr>
          <p:cNvSpPr/>
          <p:nvPr userDrawn="1"/>
        </p:nvSpPr>
        <p:spPr>
          <a:xfrm>
            <a:off x="5904656" y="3393951"/>
            <a:ext cx="261610" cy="369332"/>
          </a:xfrm>
          <a:prstGeom prst="rect">
            <a:avLst/>
          </a:prstGeom>
        </p:spPr>
        <p:txBody>
          <a:bodyPr wrap="none">
            <a:spAutoFit/>
          </a:bodyPr>
          <a:lstStyle/>
          <a:p>
            <a:pPr algn="ctr"/>
            <a:r>
              <a:rPr lang="en-GB">
                <a:solidFill>
                  <a:schemeClr val="bg1"/>
                </a:solidFill>
              </a:rPr>
              <a:t>›</a:t>
            </a:r>
          </a:p>
        </p:txBody>
      </p:sp>
    </p:spTree>
    <p:extLst>
      <p:ext uri="{BB962C8B-B14F-4D97-AF65-F5344CB8AC3E}">
        <p14:creationId xmlns:p14="http://schemas.microsoft.com/office/powerpoint/2010/main" val="265946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N 2 Column Layout 3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BFF870-9137-4CDB-BCE1-7FB130747CA5}"/>
              </a:ext>
            </a:extLst>
          </p:cNvPr>
          <p:cNvSpPr>
            <a:spLocks noGrp="1"/>
          </p:cNvSpPr>
          <p:nvPr>
            <p:ph type="pic" sz="quarter" idx="10"/>
          </p:nvPr>
        </p:nvSpPr>
        <p:spPr>
          <a:xfrm>
            <a:off x="6455044" y="1121633"/>
            <a:ext cx="2734276" cy="1837878"/>
          </a:xfrm>
          <a:custGeom>
            <a:avLst/>
            <a:gdLst>
              <a:gd name="connsiteX0" fmla="*/ 0 w 2932352"/>
              <a:gd name="connsiteY0" fmla="*/ 0 h 5059360"/>
              <a:gd name="connsiteX1" fmla="*/ 2932352 w 2932352"/>
              <a:gd name="connsiteY1" fmla="*/ 0 h 5059360"/>
              <a:gd name="connsiteX2" fmla="*/ 2932352 w 2932352"/>
              <a:gd name="connsiteY2" fmla="*/ 5059360 h 5059360"/>
              <a:gd name="connsiteX3" fmla="*/ 0 w 2932352"/>
              <a:gd name="connsiteY3" fmla="*/ 5059360 h 5059360"/>
            </a:gdLst>
            <a:ahLst/>
            <a:cxnLst>
              <a:cxn ang="0">
                <a:pos x="connsiteX0" y="connsiteY0"/>
              </a:cxn>
              <a:cxn ang="0">
                <a:pos x="connsiteX1" y="connsiteY1"/>
              </a:cxn>
              <a:cxn ang="0">
                <a:pos x="connsiteX2" y="connsiteY2"/>
              </a:cxn>
              <a:cxn ang="0">
                <a:pos x="connsiteX3" y="connsiteY3"/>
              </a:cxn>
            </a:cxnLst>
            <a:rect l="l" t="t" r="r" b="b"/>
            <a:pathLst>
              <a:path w="2932352" h="5059360">
                <a:moveTo>
                  <a:pt x="0" y="0"/>
                </a:moveTo>
                <a:lnTo>
                  <a:pt x="2932352" y="0"/>
                </a:lnTo>
                <a:lnTo>
                  <a:pt x="2932352" y="5059360"/>
                </a:lnTo>
                <a:lnTo>
                  <a:pt x="0" y="5059360"/>
                </a:lnTo>
                <a:close/>
              </a:path>
            </a:pathLst>
          </a:custGeom>
          <a:solidFill>
            <a:schemeClr val="accent2"/>
          </a:solidFill>
        </p:spPr>
        <p:txBody>
          <a:bodyPr wrap="square">
            <a:noAutofit/>
          </a:bodyPr>
          <a:lstStyle/>
          <a:p>
            <a:r>
              <a:rPr lang="en-US"/>
              <a:t>Click icon to add picture</a:t>
            </a:r>
          </a:p>
        </p:txBody>
      </p:sp>
      <p:sp>
        <p:nvSpPr>
          <p:cNvPr id="4" name="Text Placeholder 6">
            <a:extLst>
              <a:ext uri="{FF2B5EF4-FFF2-40B4-BE49-F238E27FC236}">
                <a16:creationId xmlns:a16="http://schemas.microsoft.com/office/drawing/2014/main" id="{0FC28CA9-C822-BA48-8B54-F6FD325BB9A9}"/>
              </a:ext>
            </a:extLst>
          </p:cNvPr>
          <p:cNvSpPr>
            <a:spLocks noGrp="1"/>
          </p:cNvSpPr>
          <p:nvPr>
            <p:ph type="body" sz="quarter" idx="12" hasCustomPrompt="1"/>
          </p:nvPr>
        </p:nvSpPr>
        <p:spPr>
          <a:xfrm>
            <a:off x="457513" y="1121633"/>
            <a:ext cx="5168736" cy="641719"/>
          </a:xfrm>
          <a:prstGeom prst="rect">
            <a:avLst/>
          </a:prstGeom>
        </p:spPr>
        <p:txBody>
          <a:bodyPr lIns="0" rIns="90000" anchor="b"/>
          <a:lstStyle>
            <a:lvl1pPr marL="0" indent="0">
              <a:buNone/>
              <a:defRPr sz="3600" b="1">
                <a:solidFill>
                  <a:schemeClr val="accent3"/>
                </a:solidFill>
              </a:defRPr>
            </a:lvl1pPr>
          </a:lstStyle>
          <a:p>
            <a:pPr lvl="0"/>
            <a:r>
              <a:rPr lang="en-GB"/>
              <a:t>Title space (36pt Bold)</a:t>
            </a:r>
          </a:p>
        </p:txBody>
      </p:sp>
      <p:sp>
        <p:nvSpPr>
          <p:cNvPr id="7" name="Text Placeholder 10">
            <a:extLst>
              <a:ext uri="{FF2B5EF4-FFF2-40B4-BE49-F238E27FC236}">
                <a16:creationId xmlns:a16="http://schemas.microsoft.com/office/drawing/2014/main" id="{33891012-F78C-954B-80C9-E6BFB5693D2F}"/>
              </a:ext>
            </a:extLst>
          </p:cNvPr>
          <p:cNvSpPr>
            <a:spLocks noGrp="1"/>
          </p:cNvSpPr>
          <p:nvPr>
            <p:ph type="body" sz="quarter" idx="14" hasCustomPrompt="1"/>
          </p:nvPr>
        </p:nvSpPr>
        <p:spPr>
          <a:xfrm>
            <a:off x="456931" y="1944000"/>
            <a:ext cx="5168736" cy="3986017"/>
          </a:xfrm>
          <a:prstGeom prst="rect">
            <a:avLst/>
          </a:prstGeom>
        </p:spPr>
        <p:txBody>
          <a:bodyPr/>
          <a:lstStyle>
            <a:lvl1pPr>
              <a:lnSpc>
                <a:spcPct val="100000"/>
              </a:lnSpc>
              <a:spcBef>
                <a:spcPts val="0"/>
              </a:spcBef>
              <a:spcAft>
                <a:spcPts val="1200"/>
              </a:spcAft>
              <a:buClr>
                <a:schemeClr val="accent1"/>
              </a:buClr>
              <a:defRPr sz="1800"/>
            </a:lvl1pPr>
            <a:lvl2pPr marL="685800" indent="-228600">
              <a:lnSpc>
                <a:spcPct val="100000"/>
              </a:lnSpc>
              <a:spcBef>
                <a:spcPts val="0"/>
              </a:spcBef>
              <a:spcAft>
                <a:spcPts val="1200"/>
              </a:spcAft>
              <a:buClr>
                <a:schemeClr val="accent1"/>
              </a:buClr>
              <a:buFont typeface="Courier New" panose="02070309020205020404" pitchFamily="49" charset="0"/>
              <a:buChar char="o"/>
              <a:defRPr sz="1400"/>
            </a:lvl2pPr>
            <a:lvl3pPr marL="1143000" indent="-228600">
              <a:lnSpc>
                <a:spcPct val="100000"/>
              </a:lnSpc>
              <a:spcBef>
                <a:spcPts val="0"/>
              </a:spcBef>
              <a:spcAft>
                <a:spcPts val="1200"/>
              </a:spcAft>
              <a:buClr>
                <a:schemeClr val="accent1"/>
              </a:buClr>
              <a:buFont typeface="Wingdings" pitchFamily="2" charset="2"/>
              <a:buChar char="§"/>
              <a:defRPr sz="1200"/>
            </a:lvl3pPr>
            <a:lvl4pPr>
              <a:buClr>
                <a:schemeClr val="accent1"/>
              </a:buClr>
              <a:defRPr sz="1000"/>
            </a:lvl4pPr>
            <a:lvl5pPr>
              <a:buClr>
                <a:schemeClr val="accent1"/>
              </a:buClr>
              <a:defRPr sz="1000"/>
            </a:lvl5pPr>
          </a:lstStyle>
          <a:p>
            <a:pPr lvl="0"/>
            <a:r>
              <a:rPr lang="en-GB"/>
              <a:t>Click to edit Master text styles (18pt)</a:t>
            </a:r>
          </a:p>
          <a:p>
            <a:pPr lvl="1"/>
            <a:r>
              <a:rPr lang="en-GB"/>
              <a:t>Second level (14pt)</a:t>
            </a:r>
          </a:p>
          <a:p>
            <a:pPr lvl="2"/>
            <a:r>
              <a:rPr lang="en-GB"/>
              <a:t>Third level (12pt)</a:t>
            </a:r>
          </a:p>
        </p:txBody>
      </p:sp>
      <p:cxnSp>
        <p:nvCxnSpPr>
          <p:cNvPr id="5" name="Straight Connector 4">
            <a:extLst>
              <a:ext uri="{FF2B5EF4-FFF2-40B4-BE49-F238E27FC236}">
                <a16:creationId xmlns:a16="http://schemas.microsoft.com/office/drawing/2014/main" id="{F9F74D80-8B0C-0E48-AC45-058458EC31A2}"/>
              </a:ext>
            </a:extLst>
          </p:cNvPr>
          <p:cNvCxnSpPr>
            <a:cxnSpLocks/>
          </p:cNvCxnSpPr>
          <p:nvPr userDrawn="1"/>
        </p:nvCxnSpPr>
        <p:spPr>
          <a:xfrm>
            <a:off x="6027176" y="1121632"/>
            <a:ext cx="8285" cy="487621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9AB7D2B-6429-A348-8D7A-CD9E81EF8693}"/>
              </a:ext>
            </a:extLst>
          </p:cNvPr>
          <p:cNvSpPr/>
          <p:nvPr userDrawn="1"/>
        </p:nvSpPr>
        <p:spPr>
          <a:xfrm>
            <a:off x="5860586" y="3429000"/>
            <a:ext cx="337458" cy="337458"/>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398CB64-2490-DE43-8E96-1332F122B03F}"/>
              </a:ext>
            </a:extLst>
          </p:cNvPr>
          <p:cNvSpPr/>
          <p:nvPr userDrawn="1"/>
        </p:nvSpPr>
        <p:spPr>
          <a:xfrm>
            <a:off x="5904656" y="3393951"/>
            <a:ext cx="261610" cy="369332"/>
          </a:xfrm>
          <a:prstGeom prst="rect">
            <a:avLst/>
          </a:prstGeom>
        </p:spPr>
        <p:txBody>
          <a:bodyPr wrap="none">
            <a:spAutoFit/>
          </a:bodyPr>
          <a:lstStyle/>
          <a:p>
            <a:pPr algn="ctr"/>
            <a:r>
              <a:rPr lang="en-GB">
                <a:solidFill>
                  <a:schemeClr val="bg1"/>
                </a:solidFill>
              </a:rPr>
              <a:t>›</a:t>
            </a:r>
          </a:p>
        </p:txBody>
      </p:sp>
      <p:sp>
        <p:nvSpPr>
          <p:cNvPr id="10" name="Picture Placeholder 5">
            <a:extLst>
              <a:ext uri="{FF2B5EF4-FFF2-40B4-BE49-F238E27FC236}">
                <a16:creationId xmlns:a16="http://schemas.microsoft.com/office/drawing/2014/main" id="{D815F73C-6CCF-DC40-A110-36D40EC0AC71}"/>
              </a:ext>
            </a:extLst>
          </p:cNvPr>
          <p:cNvSpPr>
            <a:spLocks noGrp="1"/>
          </p:cNvSpPr>
          <p:nvPr>
            <p:ph type="pic" sz="quarter" idx="15"/>
          </p:nvPr>
        </p:nvSpPr>
        <p:spPr>
          <a:xfrm>
            <a:off x="9453883" y="1121633"/>
            <a:ext cx="2734276" cy="1837878"/>
          </a:xfrm>
          <a:custGeom>
            <a:avLst/>
            <a:gdLst>
              <a:gd name="connsiteX0" fmla="*/ 0 w 2932352"/>
              <a:gd name="connsiteY0" fmla="*/ 0 h 5059360"/>
              <a:gd name="connsiteX1" fmla="*/ 2932352 w 2932352"/>
              <a:gd name="connsiteY1" fmla="*/ 0 h 5059360"/>
              <a:gd name="connsiteX2" fmla="*/ 2932352 w 2932352"/>
              <a:gd name="connsiteY2" fmla="*/ 5059360 h 5059360"/>
              <a:gd name="connsiteX3" fmla="*/ 0 w 2932352"/>
              <a:gd name="connsiteY3" fmla="*/ 5059360 h 5059360"/>
            </a:gdLst>
            <a:ahLst/>
            <a:cxnLst>
              <a:cxn ang="0">
                <a:pos x="connsiteX0" y="connsiteY0"/>
              </a:cxn>
              <a:cxn ang="0">
                <a:pos x="connsiteX1" y="connsiteY1"/>
              </a:cxn>
              <a:cxn ang="0">
                <a:pos x="connsiteX2" y="connsiteY2"/>
              </a:cxn>
              <a:cxn ang="0">
                <a:pos x="connsiteX3" y="connsiteY3"/>
              </a:cxn>
            </a:cxnLst>
            <a:rect l="l" t="t" r="r" b="b"/>
            <a:pathLst>
              <a:path w="2932352" h="5059360">
                <a:moveTo>
                  <a:pt x="0" y="0"/>
                </a:moveTo>
                <a:lnTo>
                  <a:pt x="2932352" y="0"/>
                </a:lnTo>
                <a:lnTo>
                  <a:pt x="2932352" y="5059360"/>
                </a:lnTo>
                <a:lnTo>
                  <a:pt x="0" y="5059360"/>
                </a:lnTo>
                <a:close/>
              </a:path>
            </a:pathLst>
          </a:custGeom>
          <a:solidFill>
            <a:schemeClr val="accent2"/>
          </a:solidFill>
        </p:spPr>
        <p:txBody>
          <a:bodyPr wrap="square">
            <a:noAutofit/>
          </a:bodyPr>
          <a:lstStyle/>
          <a:p>
            <a:r>
              <a:rPr lang="en-US"/>
              <a:t>Click icon to add picture</a:t>
            </a:r>
          </a:p>
        </p:txBody>
      </p:sp>
      <p:sp>
        <p:nvSpPr>
          <p:cNvPr id="11" name="Picture Placeholder 5">
            <a:extLst>
              <a:ext uri="{FF2B5EF4-FFF2-40B4-BE49-F238E27FC236}">
                <a16:creationId xmlns:a16="http://schemas.microsoft.com/office/drawing/2014/main" id="{F023BAF1-1510-9E48-8520-9A7F86AA19B1}"/>
              </a:ext>
            </a:extLst>
          </p:cNvPr>
          <p:cNvSpPr>
            <a:spLocks noGrp="1"/>
          </p:cNvSpPr>
          <p:nvPr>
            <p:ph type="pic" sz="quarter" idx="16"/>
          </p:nvPr>
        </p:nvSpPr>
        <p:spPr>
          <a:xfrm>
            <a:off x="6455043" y="3146323"/>
            <a:ext cx="5733115" cy="2851521"/>
          </a:xfrm>
          <a:custGeom>
            <a:avLst/>
            <a:gdLst>
              <a:gd name="connsiteX0" fmla="*/ 0 w 2932352"/>
              <a:gd name="connsiteY0" fmla="*/ 0 h 5059360"/>
              <a:gd name="connsiteX1" fmla="*/ 2932352 w 2932352"/>
              <a:gd name="connsiteY1" fmla="*/ 0 h 5059360"/>
              <a:gd name="connsiteX2" fmla="*/ 2932352 w 2932352"/>
              <a:gd name="connsiteY2" fmla="*/ 5059360 h 5059360"/>
              <a:gd name="connsiteX3" fmla="*/ 0 w 2932352"/>
              <a:gd name="connsiteY3" fmla="*/ 5059360 h 5059360"/>
            </a:gdLst>
            <a:ahLst/>
            <a:cxnLst>
              <a:cxn ang="0">
                <a:pos x="connsiteX0" y="connsiteY0"/>
              </a:cxn>
              <a:cxn ang="0">
                <a:pos x="connsiteX1" y="connsiteY1"/>
              </a:cxn>
              <a:cxn ang="0">
                <a:pos x="connsiteX2" y="connsiteY2"/>
              </a:cxn>
              <a:cxn ang="0">
                <a:pos x="connsiteX3" y="connsiteY3"/>
              </a:cxn>
            </a:cxnLst>
            <a:rect l="l" t="t" r="r" b="b"/>
            <a:pathLst>
              <a:path w="2932352" h="5059360">
                <a:moveTo>
                  <a:pt x="0" y="0"/>
                </a:moveTo>
                <a:lnTo>
                  <a:pt x="2932352" y="0"/>
                </a:lnTo>
                <a:lnTo>
                  <a:pt x="2932352" y="5059360"/>
                </a:lnTo>
                <a:lnTo>
                  <a:pt x="0" y="5059360"/>
                </a:lnTo>
                <a:close/>
              </a:path>
            </a:pathLst>
          </a:custGeom>
          <a:solidFill>
            <a:schemeClr val="accent2"/>
          </a:solidFill>
        </p:spPr>
        <p:txBody>
          <a:bodyPr wrap="square">
            <a:noAutofit/>
          </a:bodyPr>
          <a:lstStyle/>
          <a:p>
            <a:r>
              <a:rPr lang="en-US"/>
              <a:t>Click icon to add picture</a:t>
            </a:r>
          </a:p>
        </p:txBody>
      </p:sp>
    </p:spTree>
    <p:extLst>
      <p:ext uri="{BB962C8B-B14F-4D97-AF65-F5344CB8AC3E}">
        <p14:creationId xmlns:p14="http://schemas.microsoft.com/office/powerpoint/2010/main" val="293435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0.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9.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BABBB-A1DD-DE4D-974E-9AB24E7ABE02}"/>
              </a:ext>
            </a:extLst>
          </p:cNvPr>
          <p:cNvSpPr/>
          <p:nvPr userDrawn="1"/>
        </p:nvSpPr>
        <p:spPr>
          <a:xfrm>
            <a:off x="0" y="-6539"/>
            <a:ext cx="12191999" cy="7903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80F089F6-D60A-E94C-B5F9-C0E2533EA3D1}"/>
              </a:ext>
            </a:extLst>
          </p:cNvPr>
          <p:cNvPicPr>
            <a:picLocks noChangeAspect="1"/>
          </p:cNvPicPr>
          <p:nvPr userDrawn="1"/>
        </p:nvPicPr>
        <p:blipFill rotWithShape="1">
          <a:blip r:embed="rId16">
            <a:extLst>
              <a:ext uri="{96DAC541-7B7A-43D3-8B79-37D633B846F1}">
                <asvg:svgBlip xmlns:asvg="http://schemas.microsoft.com/office/drawing/2016/SVG/main" r:embed="rId17"/>
              </a:ext>
            </a:extLst>
          </a:blip>
          <a:srcRect l="-1" t="12496" r="-3020" b="15213"/>
          <a:stretch/>
        </p:blipFill>
        <p:spPr>
          <a:xfrm>
            <a:off x="9419561" y="-53514"/>
            <a:ext cx="2761366" cy="891528"/>
          </a:xfrm>
          <a:prstGeom prst="rect">
            <a:avLst/>
          </a:prstGeom>
        </p:spPr>
      </p:pic>
      <p:sp>
        <p:nvSpPr>
          <p:cNvPr id="11" name="Rectangle 10">
            <a:extLst>
              <a:ext uri="{FF2B5EF4-FFF2-40B4-BE49-F238E27FC236}">
                <a16:creationId xmlns:a16="http://schemas.microsoft.com/office/drawing/2014/main" id="{CD3849B7-E5CC-A844-9245-F38F2950E79C}"/>
              </a:ext>
            </a:extLst>
          </p:cNvPr>
          <p:cNvSpPr/>
          <p:nvPr userDrawn="1"/>
        </p:nvSpPr>
        <p:spPr>
          <a:xfrm>
            <a:off x="0" y="745026"/>
            <a:ext cx="12192000" cy="72000"/>
          </a:xfrm>
          <a:prstGeom prst="rect">
            <a:avLst/>
          </a:prstGeom>
          <a:gradFill>
            <a:gsLst>
              <a:gs pos="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8BA3E6E-8E9A-8B43-AAF5-5B8CC60E0E09}"/>
              </a:ext>
            </a:extLst>
          </p:cNvPr>
          <p:cNvGrpSpPr/>
          <p:nvPr userDrawn="1"/>
        </p:nvGrpSpPr>
        <p:grpSpPr>
          <a:xfrm>
            <a:off x="106155" y="105594"/>
            <a:ext cx="1915162" cy="568360"/>
            <a:chOff x="104399" y="154628"/>
            <a:chExt cx="1576909" cy="467977"/>
          </a:xfrm>
        </p:grpSpPr>
        <p:pic>
          <p:nvPicPr>
            <p:cNvPr id="9" name="Graphic 8">
              <a:extLst>
                <a:ext uri="{FF2B5EF4-FFF2-40B4-BE49-F238E27FC236}">
                  <a16:creationId xmlns:a16="http://schemas.microsoft.com/office/drawing/2014/main" id="{63AC76BD-B52C-874F-B714-F5BB0B4FF052}"/>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t="33159" b="17474"/>
            <a:stretch/>
          </p:blipFill>
          <p:spPr>
            <a:xfrm>
              <a:off x="104399" y="232444"/>
              <a:ext cx="1576909" cy="390161"/>
            </a:xfrm>
            <a:prstGeom prst="rect">
              <a:avLst/>
            </a:prstGeom>
          </p:spPr>
        </p:pic>
        <p:pic>
          <p:nvPicPr>
            <p:cNvPr id="6" name="Graphic 5">
              <a:extLst>
                <a:ext uri="{FF2B5EF4-FFF2-40B4-BE49-F238E27FC236}">
                  <a16:creationId xmlns:a16="http://schemas.microsoft.com/office/drawing/2014/main" id="{DE195EAE-F0AA-A843-B98B-056D8DCD1460}"/>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l="48185" t="18459" r="26862" b="66841"/>
            <a:stretch/>
          </p:blipFill>
          <p:spPr>
            <a:xfrm>
              <a:off x="778048" y="154628"/>
              <a:ext cx="393491" cy="116173"/>
            </a:xfrm>
            <a:prstGeom prst="rect">
              <a:avLst/>
            </a:prstGeom>
          </p:spPr>
        </p:pic>
      </p:grpSp>
    </p:spTree>
    <p:extLst>
      <p:ext uri="{BB962C8B-B14F-4D97-AF65-F5344CB8AC3E}">
        <p14:creationId xmlns:p14="http://schemas.microsoft.com/office/powerpoint/2010/main" val="3174264445"/>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49" r:id="rId3"/>
    <p:sldLayoutId id="2147483677" r:id="rId4"/>
    <p:sldLayoutId id="2147483697" r:id="rId5"/>
    <p:sldLayoutId id="2147483675" r:id="rId6"/>
    <p:sldLayoutId id="2147483696" r:id="rId7"/>
    <p:sldLayoutId id="2147483674" r:id="rId8"/>
    <p:sldLayoutId id="2147483698" r:id="rId9"/>
    <p:sldLayoutId id="2147483693" r:id="rId10"/>
    <p:sldLayoutId id="2147483691" r:id="rId11"/>
    <p:sldLayoutId id="2147483694" r:id="rId12"/>
    <p:sldLayoutId id="2147483655" r:id="rId13"/>
    <p:sldLayoutId id="2147483695"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8A988C-8FC5-B140-870C-808D2E6BF37E}"/>
              </a:ext>
            </a:extLst>
          </p:cNvPr>
          <p:cNvPicPr>
            <a:picLocks noChangeAspect="1"/>
          </p:cNvPicPr>
          <p:nvPr userDrawn="1"/>
        </p:nvPicPr>
        <p:blipFill>
          <a:blip r:embed="rId12"/>
          <a:srcRect/>
          <a:stretch/>
        </p:blipFill>
        <p:spPr>
          <a:xfrm>
            <a:off x="0" y="-1"/>
            <a:ext cx="12192000" cy="6858001"/>
          </a:xfrm>
          <a:prstGeom prst="rect">
            <a:avLst/>
          </a:prstGeom>
        </p:spPr>
      </p:pic>
      <p:sp>
        <p:nvSpPr>
          <p:cNvPr id="2" name="Title Placeholder 1"/>
          <p:cNvSpPr>
            <a:spLocks noGrp="1"/>
          </p:cNvSpPr>
          <p:nvPr>
            <p:ph type="title"/>
          </p:nvPr>
        </p:nvSpPr>
        <p:spPr>
          <a:xfrm>
            <a:off x="478281" y="1092272"/>
            <a:ext cx="8447087" cy="612775"/>
          </a:xfrm>
          <a:prstGeom prst="rect">
            <a:avLst/>
          </a:prstGeom>
        </p:spPr>
        <p:txBody>
          <a:bodyPr vert="horz" lIns="0" tIns="0" rIns="0" bIns="0" rtlCol="0" anchor="b">
            <a:noAutofit/>
          </a:bodyPr>
          <a:lstStyle/>
          <a:p>
            <a:r>
              <a:rPr lang="en-GB"/>
              <a:t>Click to edit Master title</a:t>
            </a:r>
            <a:br>
              <a:rPr lang="en-GB"/>
            </a:br>
            <a:r>
              <a:rPr lang="en-GB"/>
              <a:t>Allowance for heading to span over 2 lines</a:t>
            </a:r>
            <a:endParaRPr lang="en-US"/>
          </a:p>
        </p:txBody>
      </p:sp>
      <p:sp>
        <p:nvSpPr>
          <p:cNvPr id="3" name="Text Placeholder 2"/>
          <p:cNvSpPr>
            <a:spLocks noGrp="1"/>
          </p:cNvSpPr>
          <p:nvPr>
            <p:ph type="body" idx="1"/>
          </p:nvPr>
        </p:nvSpPr>
        <p:spPr>
          <a:xfrm>
            <a:off x="839788" y="1868347"/>
            <a:ext cx="10693400" cy="463801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7" name="Rectangle 36">
            <a:extLst>
              <a:ext uri="{FF2B5EF4-FFF2-40B4-BE49-F238E27FC236}">
                <a16:creationId xmlns:a16="http://schemas.microsoft.com/office/drawing/2014/main" id="{90DC7573-7FDB-48B2-A23F-2AA045F9CC16}"/>
              </a:ext>
            </a:extLst>
          </p:cNvPr>
          <p:cNvSpPr/>
          <p:nvPr userDrawn="1"/>
        </p:nvSpPr>
        <p:spPr>
          <a:xfrm>
            <a:off x="0" y="0"/>
            <a:ext cx="12192000" cy="85107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EB41071D-2104-4249-AD23-B900633649D5}"/>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210986" y="140342"/>
            <a:ext cx="2519247" cy="629811"/>
          </a:xfrm>
          <a:prstGeom prst="rect">
            <a:avLst/>
          </a:prstGeom>
        </p:spPr>
      </p:pic>
      <p:pic>
        <p:nvPicPr>
          <p:cNvPr id="40" name="Picture 39" descr="A close up of a logo&#10;&#10;Description automatically generated">
            <a:extLst>
              <a:ext uri="{FF2B5EF4-FFF2-40B4-BE49-F238E27FC236}">
                <a16:creationId xmlns:a16="http://schemas.microsoft.com/office/drawing/2014/main" id="{C9D8DE7A-FFC9-4941-AA5E-707907938BCD}"/>
              </a:ext>
            </a:extLst>
          </p:cNvPr>
          <p:cNvPicPr>
            <a:picLocks noChangeAspect="1"/>
          </p:cNvPicPr>
          <p:nvPr userDrawn="1"/>
        </p:nvPicPr>
        <p:blipFill rotWithShape="1">
          <a:blip r:embed="rId14"/>
          <a:srcRect l="3411" t="22898" r="4187" b="22898"/>
          <a:stretch/>
        </p:blipFill>
        <p:spPr>
          <a:xfrm>
            <a:off x="9340296" y="99741"/>
            <a:ext cx="2520000" cy="681599"/>
          </a:xfrm>
          <a:prstGeom prst="rect">
            <a:avLst/>
          </a:prstGeom>
        </p:spPr>
      </p:pic>
    </p:spTree>
    <p:extLst>
      <p:ext uri="{BB962C8B-B14F-4D97-AF65-F5344CB8AC3E}">
        <p14:creationId xmlns:p14="http://schemas.microsoft.com/office/powerpoint/2010/main" val="13116156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hdr="0"/>
  <p:txStyles>
    <p:titleStyle>
      <a:lvl1pPr algn="l" defTabSz="914400" rtl="0" eaLnBrk="1" latinLnBrk="0" hangingPunct="1">
        <a:lnSpc>
          <a:spcPct val="100000"/>
        </a:lnSpc>
        <a:spcBef>
          <a:spcPct val="0"/>
        </a:spcBef>
        <a:buNone/>
        <a:defRPr sz="2400" b="1" kern="1200">
          <a:solidFill>
            <a:srgbClr val="44546A"/>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100000"/>
        </a:lnSpc>
        <a:spcBef>
          <a:spcPts val="0"/>
        </a:spcBef>
        <a:spcAft>
          <a:spcPts val="1200"/>
        </a:spcAft>
        <a:buClr>
          <a:srgbClr val="44546A"/>
        </a:buClr>
        <a:buFont typeface="Arial" panose="020B0604020202020204" pitchFamily="34" charset="0"/>
        <a:buChar char="•"/>
        <a:tabLst/>
        <a:defRPr sz="2000" b="0" kern="1200">
          <a:solidFill>
            <a:schemeClr val="tx2"/>
          </a:solidFill>
          <a:latin typeface="Arial" panose="020B0604020202020204" pitchFamily="34" charset="0"/>
          <a:ea typeface="+mn-ea"/>
          <a:cs typeface="Arial" panose="020B0604020202020204" pitchFamily="34" charset="0"/>
        </a:defRPr>
      </a:lvl1pPr>
      <a:lvl2pPr marL="357188" indent="-176213" algn="l" defTabSz="914400" rtl="0" eaLnBrk="1" latinLnBrk="0" hangingPunct="1">
        <a:lnSpc>
          <a:spcPct val="100000"/>
        </a:lnSpc>
        <a:spcBef>
          <a:spcPts val="0"/>
        </a:spcBef>
        <a:spcAft>
          <a:spcPts val="1200"/>
        </a:spcAft>
        <a:buClr>
          <a:srgbClr val="44546A"/>
        </a:buClr>
        <a:buFont typeface="Arial" panose="020B0604020202020204" pitchFamily="34" charset="0"/>
        <a:buChar char="•"/>
        <a:tabLst/>
        <a:defRPr sz="1800" kern="1200">
          <a:solidFill>
            <a:schemeClr val="tx2"/>
          </a:solidFill>
          <a:latin typeface="Arial" panose="020B0604020202020204" pitchFamily="34" charset="0"/>
          <a:ea typeface="+mn-ea"/>
          <a:cs typeface="Arial" panose="020B0604020202020204" pitchFamily="34" charset="0"/>
        </a:defRPr>
      </a:lvl2pPr>
      <a:lvl3pPr marL="493713" indent="-136525" algn="l" defTabSz="914400" rtl="0" eaLnBrk="1" latinLnBrk="0" hangingPunct="1">
        <a:lnSpc>
          <a:spcPct val="100000"/>
        </a:lnSpc>
        <a:spcBef>
          <a:spcPts val="0"/>
        </a:spcBef>
        <a:spcAft>
          <a:spcPts val="1200"/>
        </a:spcAft>
        <a:buClr>
          <a:srgbClr val="44546A"/>
        </a:buClr>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669925" indent="-136525" algn="l" defTabSz="914400" rtl="0" eaLnBrk="1" latinLnBrk="0" hangingPunct="1">
        <a:lnSpc>
          <a:spcPct val="100000"/>
        </a:lnSpc>
        <a:spcBef>
          <a:spcPts val="0"/>
        </a:spcBef>
        <a:spcAft>
          <a:spcPts val="1200"/>
        </a:spcAft>
        <a:buClr>
          <a:srgbClr val="44546A"/>
        </a:buClr>
        <a:buFont typeface="Arial" panose="020B0604020202020204" pitchFamily="34" charset="0"/>
        <a:buChar char="•"/>
        <a:tabLst/>
        <a:defRPr sz="1400" kern="1200">
          <a:solidFill>
            <a:schemeClr val="tx2"/>
          </a:solidFill>
          <a:latin typeface="Arial" panose="020B0604020202020204" pitchFamily="34" charset="0"/>
          <a:ea typeface="+mn-ea"/>
          <a:cs typeface="Arial" panose="020B0604020202020204" pitchFamily="34" charset="0"/>
        </a:defRPr>
      </a:lvl4pPr>
      <a:lvl5pPr marL="800100" indent="-130175" algn="l" defTabSz="914400" rtl="0" eaLnBrk="1" latinLnBrk="0" hangingPunct="1">
        <a:lnSpc>
          <a:spcPct val="100000"/>
        </a:lnSpc>
        <a:spcBef>
          <a:spcPts val="0"/>
        </a:spcBef>
        <a:spcAft>
          <a:spcPts val="1200"/>
        </a:spcAft>
        <a:buClr>
          <a:srgbClr val="44546A"/>
        </a:buClr>
        <a:buFont typeface="Arial" panose="020B0604020202020204" pitchFamily="34" charset="0"/>
        <a:buChar char="•"/>
        <a:tabLst/>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46">
          <p15:clr>
            <a:srgbClr val="F26B43"/>
          </p15:clr>
        </p15:guide>
        <p15:guide id="4" orient="horz" pos="4110">
          <p15:clr>
            <a:srgbClr val="F26B43"/>
          </p15:clr>
        </p15:guide>
        <p15:guide id="6" orient="horz" pos="754">
          <p15:clr>
            <a:srgbClr val="F26B43"/>
          </p15:clr>
        </p15:guide>
        <p15:guide id="8" orient="horz" pos="414">
          <p15:clr>
            <a:srgbClr val="F26B43"/>
          </p15:clr>
        </p15:guide>
        <p15:guide id="9" pos="7265">
          <p15:clr>
            <a:srgbClr val="F26B43"/>
          </p15:clr>
        </p15:guide>
        <p15:guide id="10" orient="horz" pos="3884">
          <p15:clr>
            <a:srgbClr val="F26B43"/>
          </p15:clr>
        </p15:guide>
        <p15:guide id="11" orient="horz" pos="3997">
          <p15:clr>
            <a:srgbClr val="F26B43"/>
          </p15:clr>
        </p15:guide>
        <p15:guide id="12" pos="7378">
          <p15:clr>
            <a:srgbClr val="F26B43"/>
          </p15:clr>
        </p15:guide>
        <p15:guide id="13" pos="529">
          <p15:clr>
            <a:srgbClr val="F26B43"/>
          </p15:clr>
        </p15:guide>
        <p15:guide id="14" orient="horz" pos="686">
          <p15:clr>
            <a:srgbClr val="F26B43"/>
          </p15:clr>
        </p15:guide>
        <p15:guide id="15" orient="horz" pos="958">
          <p15:clr>
            <a:srgbClr val="F26B43"/>
          </p15:clr>
        </p15:guide>
        <p15:guide id="16"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3" descr="A picture containing phone, umbrella, rain&#10;&#10;Description automatically generated">
            <a:extLst>
              <a:ext uri="{FF2B5EF4-FFF2-40B4-BE49-F238E27FC236}">
                <a16:creationId xmlns:a16="http://schemas.microsoft.com/office/drawing/2014/main" id="{CA052771-FF6A-1940-B4B5-1D61E2B4500F}"/>
              </a:ext>
            </a:extLst>
          </p:cNvPr>
          <p:cNvPicPr>
            <a:picLocks noGrp="1" noChangeAspect="1"/>
          </p:cNvPicPr>
          <p:nvPr>
            <p:ph type="pic" sz="quarter" idx="10"/>
          </p:nvPr>
        </p:nvPicPr>
        <p:blipFill rotWithShape="1">
          <a:blip r:embed="rId3"/>
          <a:srcRect t="8690" b="8690"/>
          <a:stretch/>
        </p:blipFill>
        <p:spPr>
          <a:xfrm>
            <a:off x="-806" y="8965"/>
            <a:ext cx="12192000" cy="5456238"/>
          </a:xfrm>
        </p:spPr>
      </p:pic>
      <p:sp>
        <p:nvSpPr>
          <p:cNvPr id="10" name="Text Placeholder 9">
            <a:extLst>
              <a:ext uri="{FF2B5EF4-FFF2-40B4-BE49-F238E27FC236}">
                <a16:creationId xmlns:a16="http://schemas.microsoft.com/office/drawing/2014/main" id="{584C9948-1C23-E642-9F1E-EAFF78D38D91}"/>
              </a:ext>
            </a:extLst>
          </p:cNvPr>
          <p:cNvSpPr>
            <a:spLocks noGrp="1"/>
          </p:cNvSpPr>
          <p:nvPr>
            <p:ph type="body" sz="quarter" idx="11"/>
          </p:nvPr>
        </p:nvSpPr>
        <p:spPr>
          <a:xfrm>
            <a:off x="881268" y="1416931"/>
            <a:ext cx="7404101" cy="1656399"/>
          </a:xfrm>
        </p:spPr>
        <p:txBody>
          <a:bodyPr/>
          <a:lstStyle/>
          <a:p>
            <a:r>
              <a:rPr lang="en-GB" dirty="0"/>
              <a:t>Research Process Flow </a:t>
            </a:r>
          </a:p>
        </p:txBody>
      </p:sp>
      <p:sp>
        <p:nvSpPr>
          <p:cNvPr id="13" name="Text Placeholder 12">
            <a:extLst>
              <a:ext uri="{FF2B5EF4-FFF2-40B4-BE49-F238E27FC236}">
                <a16:creationId xmlns:a16="http://schemas.microsoft.com/office/drawing/2014/main" id="{A3DAF54A-0C7B-7E40-B10E-67A4ED44535B}"/>
              </a:ext>
            </a:extLst>
          </p:cNvPr>
          <p:cNvSpPr>
            <a:spLocks noGrp="1"/>
          </p:cNvSpPr>
          <p:nvPr>
            <p:ph type="body" sz="quarter" idx="13"/>
          </p:nvPr>
        </p:nvSpPr>
        <p:spPr/>
        <p:txBody>
          <a:bodyPr/>
          <a:lstStyle/>
          <a:p>
            <a:r>
              <a:rPr lang="en-GB" dirty="0"/>
              <a:t>Discover-NOW </a:t>
            </a:r>
          </a:p>
        </p:txBody>
      </p:sp>
      <p:sp>
        <p:nvSpPr>
          <p:cNvPr id="14" name="Text Placeholder 13">
            <a:extLst>
              <a:ext uri="{FF2B5EF4-FFF2-40B4-BE49-F238E27FC236}">
                <a16:creationId xmlns:a16="http://schemas.microsoft.com/office/drawing/2014/main" id="{917B2C54-BCE0-AE4A-B682-D8B2FABF5ED7}"/>
              </a:ext>
            </a:extLst>
          </p:cNvPr>
          <p:cNvSpPr>
            <a:spLocks noGrp="1"/>
          </p:cNvSpPr>
          <p:nvPr>
            <p:ph type="body" sz="quarter" idx="14"/>
          </p:nvPr>
        </p:nvSpPr>
        <p:spPr/>
        <p:txBody>
          <a:bodyPr/>
          <a:lstStyle/>
          <a:p>
            <a:r>
              <a:rPr lang="en-GB" dirty="0"/>
              <a:t>January 2021</a:t>
            </a:r>
          </a:p>
        </p:txBody>
      </p:sp>
      <p:pic>
        <p:nvPicPr>
          <p:cNvPr id="12" name="Graphic 11">
            <a:extLst>
              <a:ext uri="{FF2B5EF4-FFF2-40B4-BE49-F238E27FC236}">
                <a16:creationId xmlns:a16="http://schemas.microsoft.com/office/drawing/2014/main" id="{1A8874BB-A6F6-7F4A-8137-9CCAA8FC9F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9501" y="-155197"/>
            <a:ext cx="3717561" cy="1710427"/>
          </a:xfrm>
          <a:prstGeom prst="rect">
            <a:avLst/>
          </a:prstGeom>
        </p:spPr>
      </p:pic>
      <p:sp>
        <p:nvSpPr>
          <p:cNvPr id="29" name="Title 3">
            <a:extLst>
              <a:ext uri="{FF2B5EF4-FFF2-40B4-BE49-F238E27FC236}">
                <a16:creationId xmlns:a16="http://schemas.microsoft.com/office/drawing/2014/main" id="{DFC90416-0DEF-1740-8195-E9B54C8BD530}"/>
              </a:ext>
            </a:extLst>
          </p:cNvPr>
          <p:cNvSpPr txBox="1">
            <a:spLocks/>
          </p:cNvSpPr>
          <p:nvPr/>
        </p:nvSpPr>
        <p:spPr>
          <a:xfrm>
            <a:off x="734191" y="1401761"/>
            <a:ext cx="9144000" cy="2108201"/>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sp>
        <p:nvSpPr>
          <p:cNvPr id="30" name="Subtitle 4">
            <a:extLst>
              <a:ext uri="{FF2B5EF4-FFF2-40B4-BE49-F238E27FC236}">
                <a16:creationId xmlns:a16="http://schemas.microsoft.com/office/drawing/2014/main" id="{7CF65301-151F-A34B-A072-3131E6683D08}"/>
              </a:ext>
            </a:extLst>
          </p:cNvPr>
          <p:cNvSpPr txBox="1">
            <a:spLocks/>
          </p:cNvSpPr>
          <p:nvPr/>
        </p:nvSpPr>
        <p:spPr>
          <a:xfrm>
            <a:off x="734191"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pic>
        <p:nvPicPr>
          <p:cNvPr id="6" name="Graphic 5">
            <a:extLst>
              <a:ext uri="{FF2B5EF4-FFF2-40B4-BE49-F238E27FC236}">
                <a16:creationId xmlns:a16="http://schemas.microsoft.com/office/drawing/2014/main" id="{99BE4590-BB89-6749-A7FD-F14663C76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9501" y="-155197"/>
            <a:ext cx="3717561" cy="1710427"/>
          </a:xfrm>
          <a:prstGeom prst="rect">
            <a:avLst/>
          </a:prstGeom>
        </p:spPr>
      </p:pic>
      <p:grpSp>
        <p:nvGrpSpPr>
          <p:cNvPr id="2" name="Group 1">
            <a:extLst>
              <a:ext uri="{FF2B5EF4-FFF2-40B4-BE49-F238E27FC236}">
                <a16:creationId xmlns:a16="http://schemas.microsoft.com/office/drawing/2014/main" id="{A1DAFC57-EE47-6F4B-A47A-04C417B6CD5E}"/>
              </a:ext>
            </a:extLst>
          </p:cNvPr>
          <p:cNvGrpSpPr/>
          <p:nvPr/>
        </p:nvGrpSpPr>
        <p:grpSpPr>
          <a:xfrm>
            <a:off x="239574" y="392587"/>
            <a:ext cx="2358452" cy="887029"/>
            <a:chOff x="105212" y="248037"/>
            <a:chExt cx="2358452" cy="887029"/>
          </a:xfrm>
        </p:grpSpPr>
        <p:pic>
          <p:nvPicPr>
            <p:cNvPr id="7" name="Graphic 6">
              <a:extLst>
                <a:ext uri="{FF2B5EF4-FFF2-40B4-BE49-F238E27FC236}">
                  <a16:creationId xmlns:a16="http://schemas.microsoft.com/office/drawing/2014/main" id="{C32AE821-D190-7149-9559-3EEA66BD6C5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2273"/>
            <a:stretch/>
          </p:blipFill>
          <p:spPr>
            <a:xfrm>
              <a:off x="105212" y="334537"/>
              <a:ext cx="2358452" cy="800529"/>
            </a:xfrm>
            <a:prstGeom prst="rect">
              <a:avLst/>
            </a:prstGeom>
          </p:spPr>
        </p:pic>
        <p:pic>
          <p:nvPicPr>
            <p:cNvPr id="15" name="Graphic 14">
              <a:extLst>
                <a:ext uri="{FF2B5EF4-FFF2-40B4-BE49-F238E27FC236}">
                  <a16:creationId xmlns:a16="http://schemas.microsoft.com/office/drawing/2014/main" id="{9917F92F-72E4-824B-B214-D363F9F68C4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5185" t="18594" r="22900" b="63629"/>
            <a:stretch/>
          </p:blipFill>
          <p:spPr>
            <a:xfrm>
              <a:off x="1059366" y="248037"/>
              <a:ext cx="752707" cy="210128"/>
            </a:xfrm>
            <a:prstGeom prst="rect">
              <a:avLst/>
            </a:prstGeom>
          </p:spPr>
        </p:pic>
      </p:grpSp>
    </p:spTree>
    <p:extLst>
      <p:ext uri="{BB962C8B-B14F-4D97-AF65-F5344CB8AC3E}">
        <p14:creationId xmlns:p14="http://schemas.microsoft.com/office/powerpoint/2010/main" val="16838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13">
            <a:extLst>
              <a:ext uri="{FF2B5EF4-FFF2-40B4-BE49-F238E27FC236}">
                <a16:creationId xmlns:a16="http://schemas.microsoft.com/office/drawing/2014/main" id="{F3D00432-7298-4E27-9636-D2E51DFBB64A}"/>
              </a:ext>
            </a:extLst>
          </p:cNvPr>
          <p:cNvSpPr txBox="1">
            <a:spLocks/>
          </p:cNvSpPr>
          <p:nvPr/>
        </p:nvSpPr>
        <p:spPr>
          <a:xfrm>
            <a:off x="266940" y="917970"/>
            <a:ext cx="11106958" cy="641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3"/>
                </a:solidFill>
              </a:rPr>
              <a:t>Discover-NOW Process Flow for Real-World Evidence Research </a:t>
            </a:r>
          </a:p>
        </p:txBody>
      </p:sp>
      <p:sp>
        <p:nvSpPr>
          <p:cNvPr id="11" name="Rectangle 10">
            <a:extLst>
              <a:ext uri="{FF2B5EF4-FFF2-40B4-BE49-F238E27FC236}">
                <a16:creationId xmlns:a16="http://schemas.microsoft.com/office/drawing/2014/main" id="{0066F81C-071F-4547-A8F9-7ADE0750AADD}"/>
              </a:ext>
            </a:extLst>
          </p:cNvPr>
          <p:cNvSpPr/>
          <p:nvPr/>
        </p:nvSpPr>
        <p:spPr>
          <a:xfrm>
            <a:off x="6862" y="6108172"/>
            <a:ext cx="6560294" cy="807913"/>
          </a:xfrm>
          <a:prstGeom prst="rect">
            <a:avLst/>
          </a:prstGeom>
        </p:spPr>
        <p:txBody>
          <a:bodyPr wrap="square">
            <a:spAutoFit/>
          </a:bodyPr>
          <a:lstStyle/>
          <a:p>
            <a:pPr lvl="0">
              <a:spcAft>
                <a:spcPts val="0"/>
              </a:spcAft>
              <a:tabLst>
                <a:tab pos="457200" algn="l"/>
              </a:tabLst>
            </a:pPr>
            <a:r>
              <a:rPr lang="en-GB" sz="900" dirty="0">
                <a:latin typeface="Calibri" panose="020F0502020204030204" pitchFamily="34" charset="0"/>
                <a:ea typeface="Times New Roman" panose="02020603050405020304" pitchFamily="18" charset="0"/>
              </a:rPr>
              <a:t>* depending when the Application is received (Group meets monthly every 3</a:t>
            </a:r>
            <a:r>
              <a:rPr lang="en-GB" sz="900" baseline="30000" dirty="0">
                <a:latin typeface="Calibri" panose="020F0502020204030204" pitchFamily="34" charset="0"/>
                <a:ea typeface="Times New Roman" panose="02020603050405020304" pitchFamily="18" charset="0"/>
              </a:rPr>
              <a:t>rd</a:t>
            </a:r>
            <a:r>
              <a:rPr lang="en-GB" sz="900" dirty="0">
                <a:latin typeface="Calibri" panose="020F0502020204030204" pitchFamily="34" charset="0"/>
                <a:ea typeface="Times New Roman" panose="02020603050405020304" pitchFamily="18" charset="0"/>
              </a:rPr>
              <a:t> Thursday at 9:30am, application to be submitted to Discover-NOW by 1</a:t>
            </a:r>
            <a:r>
              <a:rPr lang="en-GB" sz="900" baseline="30000" dirty="0">
                <a:latin typeface="Calibri" panose="020F0502020204030204" pitchFamily="34" charset="0"/>
                <a:ea typeface="Times New Roman" panose="02020603050405020304" pitchFamily="18" charset="0"/>
              </a:rPr>
              <a:t>st</a:t>
            </a:r>
            <a:r>
              <a:rPr lang="en-GB" sz="900" dirty="0">
                <a:latin typeface="Calibri" panose="020F0502020204030204" pitchFamily="34" charset="0"/>
                <a:ea typeface="Times New Roman" panose="02020603050405020304" pitchFamily="18" charset="0"/>
              </a:rPr>
              <a:t> Monday of the month will be triaged and presented  the same month); the decision of the DAG is given on the day and written confirmation of approval or refusal is provided the next working day).  The PI is required to dial in to the meeting.</a:t>
            </a:r>
            <a:endParaRPr lang="en-GB" sz="900" dirty="0">
              <a:latin typeface="Calibri" panose="020F0502020204030204" pitchFamily="34" charset="0"/>
              <a:ea typeface="Calibri" panose="020F0502020204030204" pitchFamily="34" charset="0"/>
            </a:endParaRPr>
          </a:p>
          <a:p>
            <a:pPr marL="1371600" indent="-1371600">
              <a:spcAft>
                <a:spcPts val="0"/>
              </a:spcAft>
            </a:pPr>
            <a:r>
              <a:rPr lang="en-GB" sz="900" dirty="0">
                <a:effectLst/>
                <a:latin typeface="Times New Roman" panose="02020603050405020304" pitchFamily="18" charset="0"/>
                <a:ea typeface="Calibri" panose="020F0502020204030204" pitchFamily="34" charset="0"/>
              </a:rPr>
              <a:t>   </a:t>
            </a:r>
            <a:r>
              <a:rPr lang="en-GB" sz="900" dirty="0" err="1">
                <a:latin typeface="Calibri" panose="020F0502020204030204" pitchFamily="34" charset="0"/>
                <a:ea typeface="Calibri" panose="020F0502020204030204" pitchFamily="34" charset="0"/>
              </a:rPr>
              <a:t>i</a:t>
            </a:r>
            <a:r>
              <a:rPr lang="en-GB" sz="900" dirty="0">
                <a:latin typeface="Calibri" panose="020F0502020204030204" pitchFamily="34" charset="0"/>
                <a:ea typeface="Calibri" panose="020F0502020204030204" pitchFamily="34" charset="0"/>
              </a:rPr>
              <a:t>.</a:t>
            </a:r>
            <a:r>
              <a:rPr lang="en-GB" sz="900" dirty="0">
                <a:effectLst/>
                <a:latin typeface="Times New Roman" panose="02020603050405020304" pitchFamily="18" charset="0"/>
                <a:ea typeface="Calibri" panose="020F0502020204030204" pitchFamily="34" charset="0"/>
              </a:rPr>
              <a:t> </a:t>
            </a:r>
            <a:r>
              <a:rPr lang="en-GB" sz="900" dirty="0">
                <a:latin typeface="Calibri" panose="020F0502020204030204" pitchFamily="34" charset="0"/>
                <a:ea typeface="Calibri" panose="020F0502020204030204" pitchFamily="34" charset="0"/>
              </a:rPr>
              <a:t>Note no data extractions are allowed prior to this approval being granted.</a:t>
            </a:r>
          </a:p>
          <a:p>
            <a:pPr>
              <a:spcAft>
                <a:spcPts val="0"/>
              </a:spcAft>
            </a:pPr>
            <a:r>
              <a:rPr lang="en-GB" sz="1050" dirty="0">
                <a:latin typeface="Calibri" panose="020F0502020204030204" pitchFamily="34" charset="0"/>
                <a:ea typeface="Calibri" panose="020F0502020204030204" pitchFamily="34" charset="0"/>
              </a:rPr>
              <a:t> </a:t>
            </a:r>
          </a:p>
        </p:txBody>
      </p:sp>
      <p:sp>
        <p:nvSpPr>
          <p:cNvPr id="12" name="TextBox 11">
            <a:extLst>
              <a:ext uri="{FF2B5EF4-FFF2-40B4-BE49-F238E27FC236}">
                <a16:creationId xmlns:a16="http://schemas.microsoft.com/office/drawing/2014/main" id="{96DF478A-2C00-4092-9DAE-BCEC2869BEA0}"/>
              </a:ext>
            </a:extLst>
          </p:cNvPr>
          <p:cNvSpPr txBox="1"/>
          <p:nvPr/>
        </p:nvSpPr>
        <p:spPr>
          <a:xfrm>
            <a:off x="3610144" y="3090261"/>
            <a:ext cx="1254086"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000" dirty="0">
                <a:latin typeface="Arial" panose="020B0604020202020204" pitchFamily="34" charset="0"/>
                <a:cs typeface="Arial" panose="020B0604020202020204" pitchFamily="34" charset="0"/>
              </a:rPr>
              <a:t>Identify and engage a NWL PI (Principal Investigator)</a:t>
            </a:r>
          </a:p>
        </p:txBody>
      </p:sp>
      <p:sp>
        <p:nvSpPr>
          <p:cNvPr id="14" name="TextBox 13">
            <a:extLst>
              <a:ext uri="{FF2B5EF4-FFF2-40B4-BE49-F238E27FC236}">
                <a16:creationId xmlns:a16="http://schemas.microsoft.com/office/drawing/2014/main" id="{A9335FF1-0D9A-4B5B-9E26-08BFC55ADCBF}"/>
              </a:ext>
            </a:extLst>
          </p:cNvPr>
          <p:cNvSpPr txBox="1"/>
          <p:nvPr/>
        </p:nvSpPr>
        <p:spPr>
          <a:xfrm>
            <a:off x="3622204" y="5390507"/>
            <a:ext cx="125689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000" dirty="0">
                <a:latin typeface="Arial" panose="020B0604020202020204" pitchFamily="34" charset="0"/>
                <a:cs typeface="Arial" panose="020B0604020202020204" pitchFamily="34" charset="0"/>
              </a:rPr>
              <a:t>Agree scope of the project and research questions defined, funding </a:t>
            </a:r>
          </a:p>
        </p:txBody>
      </p:sp>
      <p:sp>
        <p:nvSpPr>
          <p:cNvPr id="15" name="TextBox 14">
            <a:extLst>
              <a:ext uri="{FF2B5EF4-FFF2-40B4-BE49-F238E27FC236}">
                <a16:creationId xmlns:a16="http://schemas.microsoft.com/office/drawing/2014/main" id="{6DE55516-06FA-4DDB-84F3-439961783848}"/>
              </a:ext>
            </a:extLst>
          </p:cNvPr>
          <p:cNvSpPr txBox="1"/>
          <p:nvPr/>
        </p:nvSpPr>
        <p:spPr>
          <a:xfrm>
            <a:off x="6941238" y="5400286"/>
            <a:ext cx="1219487"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000" dirty="0">
                <a:latin typeface="Arial" panose="020B0604020202020204" pitchFamily="34" charset="0"/>
                <a:cs typeface="Arial" panose="020B0604020202020204" pitchFamily="34" charset="0"/>
              </a:rPr>
              <a:t>Client contract development/ vendor formalities</a:t>
            </a:r>
          </a:p>
          <a:p>
            <a:pPr algn="ctr"/>
            <a:endParaRPr lang="en-GB" sz="1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CE73EC-B271-4F0A-98A4-23DA29E00F9D}"/>
              </a:ext>
            </a:extLst>
          </p:cNvPr>
          <p:cNvSpPr txBox="1"/>
          <p:nvPr/>
        </p:nvSpPr>
        <p:spPr>
          <a:xfrm>
            <a:off x="7322583" y="3071121"/>
            <a:ext cx="899242"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000" dirty="0">
                <a:latin typeface="Arial" panose="020B0604020202020204" pitchFamily="34" charset="0"/>
                <a:cs typeface="Arial" panose="020B0604020202020204" pitchFamily="34" charset="0"/>
              </a:rPr>
              <a:t>Generate application to NWL DAG </a:t>
            </a:r>
          </a:p>
        </p:txBody>
      </p:sp>
      <p:sp>
        <p:nvSpPr>
          <p:cNvPr id="17" name="TextBox 16">
            <a:extLst>
              <a:ext uri="{FF2B5EF4-FFF2-40B4-BE49-F238E27FC236}">
                <a16:creationId xmlns:a16="http://schemas.microsoft.com/office/drawing/2014/main" id="{91094D99-5663-4A21-9629-B8D0C79FF198}"/>
              </a:ext>
            </a:extLst>
          </p:cNvPr>
          <p:cNvSpPr txBox="1"/>
          <p:nvPr/>
        </p:nvSpPr>
        <p:spPr>
          <a:xfrm>
            <a:off x="7772204" y="4214274"/>
            <a:ext cx="1123050" cy="8617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000" dirty="0">
                <a:latin typeface="Arial" panose="020B0604020202020204" pitchFamily="34" charset="0"/>
                <a:cs typeface="Arial" panose="020B0604020202020204" pitchFamily="34" charset="0"/>
              </a:rPr>
              <a:t>Client agreement with final proposal and client contract signed</a:t>
            </a:r>
          </a:p>
        </p:txBody>
      </p:sp>
      <p:sp>
        <p:nvSpPr>
          <p:cNvPr id="18" name="Rectangle 17">
            <a:extLst>
              <a:ext uri="{FF2B5EF4-FFF2-40B4-BE49-F238E27FC236}">
                <a16:creationId xmlns:a16="http://schemas.microsoft.com/office/drawing/2014/main" id="{5FADBE46-2BDD-4AB0-B040-3C7F571417C6}"/>
              </a:ext>
            </a:extLst>
          </p:cNvPr>
          <p:cNvSpPr/>
          <p:nvPr/>
        </p:nvSpPr>
        <p:spPr>
          <a:xfrm>
            <a:off x="5180739" y="3075057"/>
            <a:ext cx="1751154"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000" dirty="0">
                <a:latin typeface="Arial" panose="020B0604020202020204" pitchFamily="34" charset="0"/>
                <a:ea typeface="Calibri" panose="020F0502020204030204" pitchFamily="34" charset="0"/>
                <a:cs typeface="Arial" panose="020B0604020202020204" pitchFamily="34" charset="0"/>
              </a:rPr>
              <a:t>NWL PI to complete application form and obtain Letter of Support from the Head of Department/R&amp;D </a:t>
            </a:r>
            <a:endParaRPr lang="en-GB" sz="1000" dirty="0">
              <a:latin typeface="Arial" panose="020B0604020202020204" pitchFamily="34" charset="0"/>
              <a:cs typeface="Arial" panose="020B0604020202020204" pitchFamily="34" charset="0"/>
            </a:endParaRPr>
          </a:p>
        </p:txBody>
      </p:sp>
      <p:cxnSp>
        <p:nvCxnSpPr>
          <p:cNvPr id="19" name="Connector: Elbow 18">
            <a:extLst>
              <a:ext uri="{FF2B5EF4-FFF2-40B4-BE49-F238E27FC236}">
                <a16:creationId xmlns:a16="http://schemas.microsoft.com/office/drawing/2014/main" id="{A40B4668-EEFB-43E9-949F-45487BB35F76}"/>
              </a:ext>
            </a:extLst>
          </p:cNvPr>
          <p:cNvCxnSpPr>
            <a:cxnSpLocks/>
            <a:stCxn id="47" idx="2"/>
            <a:endCxn id="14" idx="1"/>
          </p:cNvCxnSpPr>
          <p:nvPr/>
        </p:nvCxnSpPr>
        <p:spPr>
          <a:xfrm rot="16200000" flipH="1">
            <a:off x="3178167" y="5300413"/>
            <a:ext cx="785416" cy="102657"/>
          </a:xfrm>
          <a:prstGeom prst="bentConnector2">
            <a:avLst/>
          </a:prstGeom>
          <a:ln>
            <a:tailEnd type="triangle"/>
          </a:ln>
        </p:spPr>
        <p:style>
          <a:lnRef idx="2">
            <a:schemeClr val="accent6"/>
          </a:lnRef>
          <a:fillRef idx="1">
            <a:schemeClr val="lt1"/>
          </a:fillRef>
          <a:effectRef idx="0">
            <a:schemeClr val="accent6"/>
          </a:effectRef>
          <a:fontRef idx="minor">
            <a:schemeClr val="dk1"/>
          </a:fontRef>
        </p:style>
      </p:cxnSp>
      <p:cxnSp>
        <p:nvCxnSpPr>
          <p:cNvPr id="20" name="Straight Arrow Connector 19">
            <a:extLst>
              <a:ext uri="{FF2B5EF4-FFF2-40B4-BE49-F238E27FC236}">
                <a16:creationId xmlns:a16="http://schemas.microsoft.com/office/drawing/2014/main" id="{DB03833A-B9C6-413C-86B2-E75D8DF69239}"/>
              </a:ext>
            </a:extLst>
          </p:cNvPr>
          <p:cNvCxnSpPr>
            <a:cxnSpLocks/>
            <a:stCxn id="14" idx="3"/>
            <a:endCxn id="15" idx="1"/>
          </p:cNvCxnSpPr>
          <p:nvPr/>
        </p:nvCxnSpPr>
        <p:spPr>
          <a:xfrm>
            <a:off x="4879098" y="5744450"/>
            <a:ext cx="2062140" cy="9779"/>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21" name="Straight Arrow Connector 20">
            <a:extLst>
              <a:ext uri="{FF2B5EF4-FFF2-40B4-BE49-F238E27FC236}">
                <a16:creationId xmlns:a16="http://schemas.microsoft.com/office/drawing/2014/main" id="{C47CAF1E-7B32-46D2-8C3D-F3EE099C2A86}"/>
              </a:ext>
            </a:extLst>
          </p:cNvPr>
          <p:cNvCxnSpPr>
            <a:cxnSpLocks/>
            <a:stCxn id="12" idx="3"/>
            <a:endCxn id="18" idx="1"/>
          </p:cNvCxnSpPr>
          <p:nvPr/>
        </p:nvCxnSpPr>
        <p:spPr>
          <a:xfrm>
            <a:off x="4864230" y="3427092"/>
            <a:ext cx="316509" cy="1908"/>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22" name="Straight Arrow Connector 21">
            <a:extLst>
              <a:ext uri="{FF2B5EF4-FFF2-40B4-BE49-F238E27FC236}">
                <a16:creationId xmlns:a16="http://schemas.microsoft.com/office/drawing/2014/main" id="{3AD48B9D-A404-4D6E-A836-BE47DEF421AE}"/>
              </a:ext>
            </a:extLst>
          </p:cNvPr>
          <p:cNvCxnSpPr>
            <a:cxnSpLocks/>
            <a:stCxn id="18" idx="3"/>
            <a:endCxn id="16" idx="1"/>
          </p:cNvCxnSpPr>
          <p:nvPr/>
        </p:nvCxnSpPr>
        <p:spPr>
          <a:xfrm flipV="1">
            <a:off x="6931893" y="3425064"/>
            <a:ext cx="390690" cy="3936"/>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23" name="Straight Arrow Connector 22">
            <a:extLst>
              <a:ext uri="{FF2B5EF4-FFF2-40B4-BE49-F238E27FC236}">
                <a16:creationId xmlns:a16="http://schemas.microsoft.com/office/drawing/2014/main" id="{0E6C5DF7-3DFF-481B-8484-2420E6F40F49}"/>
              </a:ext>
            </a:extLst>
          </p:cNvPr>
          <p:cNvCxnSpPr>
            <a:cxnSpLocks/>
            <a:stCxn id="17" idx="3"/>
            <a:endCxn id="29" idx="1"/>
          </p:cNvCxnSpPr>
          <p:nvPr/>
        </p:nvCxnSpPr>
        <p:spPr>
          <a:xfrm flipV="1">
            <a:off x="8895254" y="4630869"/>
            <a:ext cx="265527" cy="14292"/>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24" name="Connector: Elbow 23">
            <a:extLst>
              <a:ext uri="{FF2B5EF4-FFF2-40B4-BE49-F238E27FC236}">
                <a16:creationId xmlns:a16="http://schemas.microsoft.com/office/drawing/2014/main" id="{BEAFB9E2-615E-4CAF-B9BB-A312B1C16073}"/>
              </a:ext>
            </a:extLst>
          </p:cNvPr>
          <p:cNvCxnSpPr>
            <a:cxnSpLocks/>
            <a:stCxn id="47" idx="0"/>
            <a:endCxn id="12" idx="1"/>
          </p:cNvCxnSpPr>
          <p:nvPr/>
        </p:nvCxnSpPr>
        <p:spPr>
          <a:xfrm rot="5400000" flipH="1" flipV="1">
            <a:off x="3182390" y="3764250"/>
            <a:ext cx="764911" cy="90597"/>
          </a:xfrm>
          <a:prstGeom prst="bentConnector2">
            <a:avLst/>
          </a:prstGeom>
          <a:ln>
            <a:tailEnd type="triangle"/>
          </a:ln>
        </p:spPr>
        <p:style>
          <a:lnRef idx="2">
            <a:schemeClr val="accent6"/>
          </a:lnRef>
          <a:fillRef idx="1">
            <a:schemeClr val="lt1"/>
          </a:fillRef>
          <a:effectRef idx="0">
            <a:schemeClr val="accent6"/>
          </a:effectRef>
          <a:fontRef idx="minor">
            <a:schemeClr val="dk1"/>
          </a:fontRef>
        </p:style>
      </p:cxnSp>
      <p:cxnSp>
        <p:nvCxnSpPr>
          <p:cNvPr id="25" name="Connector: Elbow 24">
            <a:extLst>
              <a:ext uri="{FF2B5EF4-FFF2-40B4-BE49-F238E27FC236}">
                <a16:creationId xmlns:a16="http://schemas.microsoft.com/office/drawing/2014/main" id="{F5CB6B80-3D73-4143-BEB7-F752225D9867}"/>
              </a:ext>
            </a:extLst>
          </p:cNvPr>
          <p:cNvCxnSpPr>
            <a:cxnSpLocks/>
            <a:stCxn id="15" idx="3"/>
            <a:endCxn id="17" idx="2"/>
          </p:cNvCxnSpPr>
          <p:nvPr/>
        </p:nvCxnSpPr>
        <p:spPr>
          <a:xfrm flipV="1">
            <a:off x="8160725" y="5076048"/>
            <a:ext cx="173004" cy="678181"/>
          </a:xfrm>
          <a:prstGeom prst="bentConnector2">
            <a:avLst/>
          </a:prstGeom>
          <a:ln>
            <a:tailEnd type="triangle"/>
          </a:ln>
        </p:spPr>
        <p:style>
          <a:lnRef idx="2">
            <a:schemeClr val="accent6"/>
          </a:lnRef>
          <a:fillRef idx="1">
            <a:schemeClr val="lt1"/>
          </a:fillRef>
          <a:effectRef idx="0">
            <a:schemeClr val="accent6"/>
          </a:effectRef>
          <a:fontRef idx="minor">
            <a:schemeClr val="dk1"/>
          </a:fontRef>
        </p:style>
      </p:cxnSp>
      <p:cxnSp>
        <p:nvCxnSpPr>
          <p:cNvPr id="26" name="Connector: Elbow 25">
            <a:extLst>
              <a:ext uri="{FF2B5EF4-FFF2-40B4-BE49-F238E27FC236}">
                <a16:creationId xmlns:a16="http://schemas.microsoft.com/office/drawing/2014/main" id="{7BF64079-F9EA-4CD6-B812-E70822016144}"/>
              </a:ext>
            </a:extLst>
          </p:cNvPr>
          <p:cNvCxnSpPr>
            <a:cxnSpLocks/>
            <a:stCxn id="16" idx="3"/>
            <a:endCxn id="17" idx="0"/>
          </p:cNvCxnSpPr>
          <p:nvPr/>
        </p:nvCxnSpPr>
        <p:spPr>
          <a:xfrm>
            <a:off x="8221825" y="3425064"/>
            <a:ext cx="111904" cy="789210"/>
          </a:xfrm>
          <a:prstGeom prst="bentConnector2">
            <a:avLst/>
          </a:prstGeom>
          <a:ln>
            <a:tailEnd type="triangle"/>
          </a:ln>
        </p:spPr>
        <p:style>
          <a:lnRef idx="2">
            <a:schemeClr val="accent6"/>
          </a:lnRef>
          <a:fillRef idx="1">
            <a:schemeClr val="lt1"/>
          </a:fillRef>
          <a:effectRef idx="0">
            <a:schemeClr val="accent6"/>
          </a:effectRef>
          <a:fontRef idx="minor">
            <a:schemeClr val="dk1"/>
          </a:fontRef>
        </p:style>
      </p:cxnSp>
      <p:sp>
        <p:nvSpPr>
          <p:cNvPr id="27" name="TextBox 26">
            <a:extLst>
              <a:ext uri="{FF2B5EF4-FFF2-40B4-BE49-F238E27FC236}">
                <a16:creationId xmlns:a16="http://schemas.microsoft.com/office/drawing/2014/main" id="{79F0DB3F-006C-4008-BF2B-12FA877793FE}"/>
              </a:ext>
            </a:extLst>
          </p:cNvPr>
          <p:cNvSpPr txBox="1"/>
          <p:nvPr/>
        </p:nvSpPr>
        <p:spPr>
          <a:xfrm>
            <a:off x="3453727" y="3850503"/>
            <a:ext cx="1635073" cy="246221"/>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Process Interaction </a:t>
            </a:r>
          </a:p>
        </p:txBody>
      </p:sp>
      <p:sp>
        <p:nvSpPr>
          <p:cNvPr id="28" name="TextBox 27">
            <a:extLst>
              <a:ext uri="{FF2B5EF4-FFF2-40B4-BE49-F238E27FC236}">
                <a16:creationId xmlns:a16="http://schemas.microsoft.com/office/drawing/2014/main" id="{D555FBBA-659D-4F89-A9D7-A02DADD360B6}"/>
              </a:ext>
            </a:extLst>
          </p:cNvPr>
          <p:cNvSpPr txBox="1"/>
          <p:nvPr/>
        </p:nvSpPr>
        <p:spPr>
          <a:xfrm>
            <a:off x="3417269" y="5088625"/>
            <a:ext cx="1658737" cy="246221"/>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Client Interaction </a:t>
            </a:r>
          </a:p>
        </p:txBody>
      </p:sp>
      <p:sp>
        <p:nvSpPr>
          <p:cNvPr id="29" name="Diamond 28">
            <a:extLst>
              <a:ext uri="{FF2B5EF4-FFF2-40B4-BE49-F238E27FC236}">
                <a16:creationId xmlns:a16="http://schemas.microsoft.com/office/drawing/2014/main" id="{9F3D41AB-6CE9-4B8E-AAAB-F0FF28C4411E}"/>
              </a:ext>
            </a:extLst>
          </p:cNvPr>
          <p:cNvSpPr/>
          <p:nvPr/>
        </p:nvSpPr>
        <p:spPr>
          <a:xfrm>
            <a:off x="9160781" y="4214274"/>
            <a:ext cx="1244448" cy="833189"/>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latin typeface="Arial" panose="020B0604020202020204" pitchFamily="34" charset="0"/>
                <a:cs typeface="Arial" panose="020B0604020202020204" pitchFamily="34" charset="0"/>
              </a:rPr>
              <a:t>NWL Data </a:t>
            </a:r>
            <a:r>
              <a:rPr lang="en-GB" sz="1000">
                <a:latin typeface="Arial" panose="020B0604020202020204" pitchFamily="34" charset="0"/>
                <a:cs typeface="Arial" panose="020B0604020202020204" pitchFamily="34" charset="0"/>
              </a:rPr>
              <a:t>Access Group</a:t>
            </a:r>
            <a:r>
              <a:rPr lang="en-GB" sz="1000" dirty="0">
                <a:latin typeface="Arial" panose="020B0604020202020204" pitchFamily="34" charset="0"/>
                <a:cs typeface="Arial" panose="020B0604020202020204" pitchFamily="34" charset="0"/>
              </a:rPr>
              <a:t>*</a:t>
            </a:r>
          </a:p>
        </p:txBody>
      </p:sp>
      <p:cxnSp>
        <p:nvCxnSpPr>
          <p:cNvPr id="30" name="Straight Arrow Connector 29">
            <a:extLst>
              <a:ext uri="{FF2B5EF4-FFF2-40B4-BE49-F238E27FC236}">
                <a16:creationId xmlns:a16="http://schemas.microsoft.com/office/drawing/2014/main" id="{E052565A-3C13-4FDE-A6EE-69E9BBFA18A4}"/>
              </a:ext>
            </a:extLst>
          </p:cNvPr>
          <p:cNvCxnSpPr>
            <a:cxnSpLocks/>
            <a:stCxn id="29" idx="2"/>
            <a:endCxn id="31" idx="0"/>
          </p:cNvCxnSpPr>
          <p:nvPr/>
        </p:nvCxnSpPr>
        <p:spPr>
          <a:xfrm>
            <a:off x="9783005" y="5047463"/>
            <a:ext cx="17896" cy="5584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1" name="Rectangle 30">
            <a:extLst>
              <a:ext uri="{FF2B5EF4-FFF2-40B4-BE49-F238E27FC236}">
                <a16:creationId xmlns:a16="http://schemas.microsoft.com/office/drawing/2014/main" id="{CE515831-F9B9-4919-B9D1-4F3786099AF3}"/>
              </a:ext>
            </a:extLst>
          </p:cNvPr>
          <p:cNvSpPr/>
          <p:nvPr/>
        </p:nvSpPr>
        <p:spPr>
          <a:xfrm>
            <a:off x="9257839" y="5605909"/>
            <a:ext cx="1086123" cy="7655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Feedback given to applicant &amp; access details provided</a:t>
            </a:r>
          </a:p>
        </p:txBody>
      </p:sp>
      <p:sp>
        <p:nvSpPr>
          <p:cNvPr id="32" name="TextBox 31">
            <a:extLst>
              <a:ext uri="{FF2B5EF4-FFF2-40B4-BE49-F238E27FC236}">
                <a16:creationId xmlns:a16="http://schemas.microsoft.com/office/drawing/2014/main" id="{3B74EB37-ABB1-4132-8333-D652AE36DAC2}"/>
              </a:ext>
            </a:extLst>
          </p:cNvPr>
          <p:cNvSpPr txBox="1"/>
          <p:nvPr/>
        </p:nvSpPr>
        <p:spPr>
          <a:xfrm>
            <a:off x="9838330" y="5352320"/>
            <a:ext cx="37903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No</a:t>
            </a:r>
          </a:p>
        </p:txBody>
      </p:sp>
      <p:cxnSp>
        <p:nvCxnSpPr>
          <p:cNvPr id="33" name="Straight Arrow Connector 32">
            <a:extLst>
              <a:ext uri="{FF2B5EF4-FFF2-40B4-BE49-F238E27FC236}">
                <a16:creationId xmlns:a16="http://schemas.microsoft.com/office/drawing/2014/main" id="{A76AF598-0D06-42A7-9D72-CCF4CDD972C3}"/>
              </a:ext>
            </a:extLst>
          </p:cNvPr>
          <p:cNvCxnSpPr>
            <a:cxnSpLocks/>
            <a:stCxn id="29" idx="3"/>
            <a:endCxn id="43" idx="1"/>
          </p:cNvCxnSpPr>
          <p:nvPr/>
        </p:nvCxnSpPr>
        <p:spPr>
          <a:xfrm>
            <a:off x="10405229" y="4630869"/>
            <a:ext cx="301277" cy="6405"/>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sp>
        <p:nvSpPr>
          <p:cNvPr id="34" name="TextBox 33">
            <a:extLst>
              <a:ext uri="{FF2B5EF4-FFF2-40B4-BE49-F238E27FC236}">
                <a16:creationId xmlns:a16="http://schemas.microsoft.com/office/drawing/2014/main" id="{AEF66A62-1890-4DDD-9DC5-0BB746715549}"/>
              </a:ext>
            </a:extLst>
          </p:cNvPr>
          <p:cNvSpPr txBox="1"/>
          <p:nvPr/>
        </p:nvSpPr>
        <p:spPr>
          <a:xfrm>
            <a:off x="10240993" y="4207869"/>
            <a:ext cx="997978"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Approved</a:t>
            </a:r>
          </a:p>
        </p:txBody>
      </p:sp>
      <p:sp>
        <p:nvSpPr>
          <p:cNvPr id="43" name="Diamond 42">
            <a:extLst>
              <a:ext uri="{FF2B5EF4-FFF2-40B4-BE49-F238E27FC236}">
                <a16:creationId xmlns:a16="http://schemas.microsoft.com/office/drawing/2014/main" id="{B7B10DBD-D303-4D81-A0BA-0EFE0059DDB8}"/>
              </a:ext>
            </a:extLst>
          </p:cNvPr>
          <p:cNvSpPr/>
          <p:nvPr/>
        </p:nvSpPr>
        <p:spPr>
          <a:xfrm>
            <a:off x="10706506" y="4214274"/>
            <a:ext cx="1339551" cy="846000"/>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latin typeface="Arial" panose="020B0604020202020204" pitchFamily="34" charset="0"/>
                <a:cs typeface="Arial" panose="020B0604020202020204" pitchFamily="34" charset="0"/>
              </a:rPr>
              <a:t>Data access to data required</a:t>
            </a:r>
          </a:p>
        </p:txBody>
      </p:sp>
      <p:cxnSp>
        <p:nvCxnSpPr>
          <p:cNvPr id="44" name="Straight Arrow Connector 43">
            <a:extLst>
              <a:ext uri="{FF2B5EF4-FFF2-40B4-BE49-F238E27FC236}">
                <a16:creationId xmlns:a16="http://schemas.microsoft.com/office/drawing/2014/main" id="{67D4A696-1EEB-47CF-85B7-D46DBA988255}"/>
              </a:ext>
            </a:extLst>
          </p:cNvPr>
          <p:cNvCxnSpPr>
            <a:cxnSpLocks/>
            <a:endCxn id="45" idx="0"/>
          </p:cNvCxnSpPr>
          <p:nvPr/>
        </p:nvCxnSpPr>
        <p:spPr>
          <a:xfrm>
            <a:off x="11354784" y="5047463"/>
            <a:ext cx="11661" cy="551078"/>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sp>
        <p:nvSpPr>
          <p:cNvPr id="45" name="Rectangle 44">
            <a:extLst>
              <a:ext uri="{FF2B5EF4-FFF2-40B4-BE49-F238E27FC236}">
                <a16:creationId xmlns:a16="http://schemas.microsoft.com/office/drawing/2014/main" id="{9B21D5FA-DB8B-4A7F-8AE6-4A57CC71A458}"/>
              </a:ext>
            </a:extLst>
          </p:cNvPr>
          <p:cNvSpPr/>
          <p:nvPr/>
        </p:nvSpPr>
        <p:spPr>
          <a:xfrm>
            <a:off x="10810920" y="5598541"/>
            <a:ext cx="1111050" cy="7729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Research conducted and report provided to client </a:t>
            </a:r>
          </a:p>
        </p:txBody>
      </p:sp>
      <p:sp>
        <p:nvSpPr>
          <p:cNvPr id="46" name="TextBox 45">
            <a:extLst>
              <a:ext uri="{FF2B5EF4-FFF2-40B4-BE49-F238E27FC236}">
                <a16:creationId xmlns:a16="http://schemas.microsoft.com/office/drawing/2014/main" id="{C2355FF0-1A26-427F-BC2F-47E13071745E}"/>
              </a:ext>
            </a:extLst>
          </p:cNvPr>
          <p:cNvSpPr txBox="1"/>
          <p:nvPr/>
        </p:nvSpPr>
        <p:spPr>
          <a:xfrm>
            <a:off x="11454370" y="5351741"/>
            <a:ext cx="37903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No</a:t>
            </a:r>
          </a:p>
        </p:txBody>
      </p:sp>
      <p:sp>
        <p:nvSpPr>
          <p:cNvPr id="47" name="Diamond 46">
            <a:extLst>
              <a:ext uri="{FF2B5EF4-FFF2-40B4-BE49-F238E27FC236}">
                <a16:creationId xmlns:a16="http://schemas.microsoft.com/office/drawing/2014/main" id="{B72FED6B-F87E-424E-8F0E-1E1E7A2A7146}"/>
              </a:ext>
            </a:extLst>
          </p:cNvPr>
          <p:cNvSpPr/>
          <p:nvPr/>
        </p:nvSpPr>
        <p:spPr>
          <a:xfrm>
            <a:off x="2788920" y="4192003"/>
            <a:ext cx="1461253" cy="767031"/>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Research question received </a:t>
            </a:r>
          </a:p>
        </p:txBody>
      </p:sp>
      <p:sp>
        <p:nvSpPr>
          <p:cNvPr id="48" name="Rectangle 47">
            <a:extLst>
              <a:ext uri="{FF2B5EF4-FFF2-40B4-BE49-F238E27FC236}">
                <a16:creationId xmlns:a16="http://schemas.microsoft.com/office/drawing/2014/main" id="{D1B58C11-A973-447D-AA04-00049139F80E}"/>
              </a:ext>
            </a:extLst>
          </p:cNvPr>
          <p:cNvSpPr/>
          <p:nvPr/>
        </p:nvSpPr>
        <p:spPr>
          <a:xfrm>
            <a:off x="1979847" y="2608602"/>
            <a:ext cx="1143025" cy="886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Recruitment to a study</a:t>
            </a:r>
          </a:p>
        </p:txBody>
      </p:sp>
      <p:sp>
        <p:nvSpPr>
          <p:cNvPr id="49" name="Rectangle 48">
            <a:extLst>
              <a:ext uri="{FF2B5EF4-FFF2-40B4-BE49-F238E27FC236}">
                <a16:creationId xmlns:a16="http://schemas.microsoft.com/office/drawing/2014/main" id="{75B16FFB-B739-489C-9ABB-4BD42005E510}"/>
              </a:ext>
            </a:extLst>
          </p:cNvPr>
          <p:cNvSpPr/>
          <p:nvPr/>
        </p:nvSpPr>
        <p:spPr>
          <a:xfrm>
            <a:off x="1918281" y="4966511"/>
            <a:ext cx="1216113" cy="932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Retrospective research </a:t>
            </a:r>
          </a:p>
        </p:txBody>
      </p:sp>
      <p:sp>
        <p:nvSpPr>
          <p:cNvPr id="50" name="Diamond 49">
            <a:extLst>
              <a:ext uri="{FF2B5EF4-FFF2-40B4-BE49-F238E27FC236}">
                <a16:creationId xmlns:a16="http://schemas.microsoft.com/office/drawing/2014/main" id="{38310BD3-995F-471D-90FD-9B2BAD107746}"/>
              </a:ext>
            </a:extLst>
          </p:cNvPr>
          <p:cNvSpPr/>
          <p:nvPr/>
        </p:nvSpPr>
        <p:spPr>
          <a:xfrm>
            <a:off x="6862" y="2486573"/>
            <a:ext cx="1544376" cy="1147071"/>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What type of research is the project?</a:t>
            </a:r>
          </a:p>
        </p:txBody>
      </p:sp>
      <p:cxnSp>
        <p:nvCxnSpPr>
          <p:cNvPr id="51" name="Straight Arrow Connector 50">
            <a:extLst>
              <a:ext uri="{FF2B5EF4-FFF2-40B4-BE49-F238E27FC236}">
                <a16:creationId xmlns:a16="http://schemas.microsoft.com/office/drawing/2014/main" id="{813ECD2E-15E6-491F-B386-4D80B84E175F}"/>
              </a:ext>
            </a:extLst>
          </p:cNvPr>
          <p:cNvCxnSpPr>
            <a:cxnSpLocks/>
            <a:stCxn id="50" idx="3"/>
            <a:endCxn id="48" idx="1"/>
          </p:cNvCxnSpPr>
          <p:nvPr/>
        </p:nvCxnSpPr>
        <p:spPr>
          <a:xfrm flipV="1">
            <a:off x="1551238" y="3051963"/>
            <a:ext cx="428609" cy="8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AD65D50C-94E0-4932-8343-9F94B9287737}"/>
              </a:ext>
            </a:extLst>
          </p:cNvPr>
          <p:cNvCxnSpPr>
            <a:cxnSpLocks/>
            <a:stCxn id="50" idx="0"/>
            <a:endCxn id="54" idx="1"/>
          </p:cNvCxnSpPr>
          <p:nvPr/>
        </p:nvCxnSpPr>
        <p:spPr>
          <a:xfrm rot="5400000" flipH="1" flipV="1">
            <a:off x="1110366" y="1624119"/>
            <a:ext cx="531139" cy="11937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7A008A5D-35C1-447C-B899-F1071971E3B6}"/>
              </a:ext>
            </a:extLst>
          </p:cNvPr>
          <p:cNvCxnSpPr>
            <a:cxnSpLocks/>
            <a:stCxn id="50" idx="2"/>
            <a:endCxn id="49" idx="1"/>
          </p:cNvCxnSpPr>
          <p:nvPr/>
        </p:nvCxnSpPr>
        <p:spPr>
          <a:xfrm rot="16200000" flipH="1">
            <a:off x="449200" y="3963493"/>
            <a:ext cx="1798931" cy="11392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3DD52D6-1B1B-45B8-BFBB-14AA8FEC2026}"/>
              </a:ext>
            </a:extLst>
          </p:cNvPr>
          <p:cNvSpPr/>
          <p:nvPr/>
        </p:nvSpPr>
        <p:spPr>
          <a:xfrm>
            <a:off x="1972821" y="1509670"/>
            <a:ext cx="1143025" cy="891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Feasibility </a:t>
            </a:r>
          </a:p>
        </p:txBody>
      </p:sp>
      <p:cxnSp>
        <p:nvCxnSpPr>
          <p:cNvPr id="55" name="Straight Arrow Connector 54">
            <a:extLst>
              <a:ext uri="{FF2B5EF4-FFF2-40B4-BE49-F238E27FC236}">
                <a16:creationId xmlns:a16="http://schemas.microsoft.com/office/drawing/2014/main" id="{A7679F91-B7EA-4A16-B57F-C762CB3C39FC}"/>
              </a:ext>
            </a:extLst>
          </p:cNvPr>
          <p:cNvCxnSpPr>
            <a:cxnSpLocks/>
            <a:stCxn id="54" idx="3"/>
            <a:endCxn id="56" idx="1"/>
          </p:cNvCxnSpPr>
          <p:nvPr/>
        </p:nvCxnSpPr>
        <p:spPr>
          <a:xfrm>
            <a:off x="3115846" y="1955434"/>
            <a:ext cx="909840" cy="5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9D9ABA4-0C8F-4EC9-89FB-C0C2AE0CCB89}"/>
              </a:ext>
            </a:extLst>
          </p:cNvPr>
          <p:cNvSpPr/>
          <p:nvPr/>
        </p:nvSpPr>
        <p:spPr>
          <a:xfrm>
            <a:off x="4025686" y="1521035"/>
            <a:ext cx="1143025" cy="8801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Complete all required fields in application form</a:t>
            </a:r>
          </a:p>
        </p:txBody>
      </p:sp>
      <p:cxnSp>
        <p:nvCxnSpPr>
          <p:cNvPr id="57" name="Connector: Elbow 56">
            <a:extLst>
              <a:ext uri="{FF2B5EF4-FFF2-40B4-BE49-F238E27FC236}">
                <a16:creationId xmlns:a16="http://schemas.microsoft.com/office/drawing/2014/main" id="{41B40B07-CFF7-47E4-8E70-2D388FB85B4B}"/>
              </a:ext>
            </a:extLst>
          </p:cNvPr>
          <p:cNvCxnSpPr>
            <a:cxnSpLocks/>
            <a:stCxn id="59" idx="2"/>
            <a:endCxn id="56" idx="2"/>
          </p:cNvCxnSpPr>
          <p:nvPr/>
        </p:nvCxnSpPr>
        <p:spPr>
          <a:xfrm rot="5400000" flipH="1">
            <a:off x="5565136" y="1433261"/>
            <a:ext cx="4592" cy="1940465"/>
          </a:xfrm>
          <a:prstGeom prst="bentConnector3">
            <a:avLst>
              <a:gd name="adj1" fmla="val -4978223"/>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8" name="TextBox 57">
            <a:extLst>
              <a:ext uri="{FF2B5EF4-FFF2-40B4-BE49-F238E27FC236}">
                <a16:creationId xmlns:a16="http://schemas.microsoft.com/office/drawing/2014/main" id="{59224BEA-6F91-4FA4-B794-7484428558FE}"/>
              </a:ext>
            </a:extLst>
          </p:cNvPr>
          <p:cNvSpPr txBox="1"/>
          <p:nvPr/>
        </p:nvSpPr>
        <p:spPr>
          <a:xfrm flipH="1">
            <a:off x="5523929" y="2437350"/>
            <a:ext cx="410733" cy="246221"/>
          </a:xfrm>
          <a:prstGeom prst="rect">
            <a:avLst/>
          </a:prstGeom>
          <a:noFill/>
        </p:spPr>
        <p:txBody>
          <a:bodyPr wrap="square" rtlCol="0">
            <a:spAutoFit/>
          </a:bodyPr>
          <a:lstStyle/>
          <a:p>
            <a:pPr algn="ctr"/>
            <a:r>
              <a:rPr lang="en-GB" sz="1000" dirty="0"/>
              <a:t>No</a:t>
            </a:r>
          </a:p>
        </p:txBody>
      </p:sp>
      <p:sp>
        <p:nvSpPr>
          <p:cNvPr id="59" name="Diamond 58">
            <a:extLst>
              <a:ext uri="{FF2B5EF4-FFF2-40B4-BE49-F238E27FC236}">
                <a16:creationId xmlns:a16="http://schemas.microsoft.com/office/drawing/2014/main" id="{A664A6EF-99D0-464D-9519-A9472C97E3F1}"/>
              </a:ext>
            </a:extLst>
          </p:cNvPr>
          <p:cNvSpPr/>
          <p:nvPr/>
        </p:nvSpPr>
        <p:spPr>
          <a:xfrm>
            <a:off x="5724861" y="1514262"/>
            <a:ext cx="1625605" cy="891527"/>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All required fields completed? </a:t>
            </a:r>
          </a:p>
        </p:txBody>
      </p:sp>
      <p:cxnSp>
        <p:nvCxnSpPr>
          <p:cNvPr id="60" name="Straight Arrow Connector 59">
            <a:extLst>
              <a:ext uri="{FF2B5EF4-FFF2-40B4-BE49-F238E27FC236}">
                <a16:creationId xmlns:a16="http://schemas.microsoft.com/office/drawing/2014/main" id="{8B1F1B48-7C97-42AB-8631-6657CC84D5B8}"/>
              </a:ext>
            </a:extLst>
          </p:cNvPr>
          <p:cNvCxnSpPr>
            <a:cxnSpLocks/>
            <a:stCxn id="56" idx="3"/>
            <a:endCxn id="59" idx="1"/>
          </p:cNvCxnSpPr>
          <p:nvPr/>
        </p:nvCxnSpPr>
        <p:spPr>
          <a:xfrm flipV="1">
            <a:off x="5168711" y="1960026"/>
            <a:ext cx="556150" cy="1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0B673AB-C9A2-4E39-B108-05199B5091D4}"/>
              </a:ext>
            </a:extLst>
          </p:cNvPr>
          <p:cNvCxnSpPr>
            <a:cxnSpLocks/>
            <a:stCxn id="59" idx="3"/>
            <a:endCxn id="73" idx="1"/>
          </p:cNvCxnSpPr>
          <p:nvPr/>
        </p:nvCxnSpPr>
        <p:spPr>
          <a:xfrm>
            <a:off x="7350466" y="1960026"/>
            <a:ext cx="391584" cy="1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85CDDE6-C9A4-4F96-92C6-3631B7AFE12D}"/>
              </a:ext>
            </a:extLst>
          </p:cNvPr>
          <p:cNvSpPr txBox="1"/>
          <p:nvPr/>
        </p:nvSpPr>
        <p:spPr>
          <a:xfrm>
            <a:off x="8802536" y="1724089"/>
            <a:ext cx="405827"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Yes</a:t>
            </a:r>
          </a:p>
        </p:txBody>
      </p:sp>
      <p:sp>
        <p:nvSpPr>
          <p:cNvPr id="63" name="Rectangle 62">
            <a:extLst>
              <a:ext uri="{FF2B5EF4-FFF2-40B4-BE49-F238E27FC236}">
                <a16:creationId xmlns:a16="http://schemas.microsoft.com/office/drawing/2014/main" id="{98FF179E-32E1-45AC-BD39-755B2B7F1CA7}"/>
              </a:ext>
            </a:extLst>
          </p:cNvPr>
          <p:cNvSpPr/>
          <p:nvPr/>
        </p:nvSpPr>
        <p:spPr>
          <a:xfrm>
            <a:off x="9173367" y="1539423"/>
            <a:ext cx="1123050" cy="861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Query executed</a:t>
            </a:r>
          </a:p>
        </p:txBody>
      </p:sp>
      <p:sp>
        <p:nvSpPr>
          <p:cNvPr id="64" name="Rectangle 63">
            <a:extLst>
              <a:ext uri="{FF2B5EF4-FFF2-40B4-BE49-F238E27FC236}">
                <a16:creationId xmlns:a16="http://schemas.microsoft.com/office/drawing/2014/main" id="{768F663A-3AD7-4A6F-BC18-39A98A3263A6}"/>
              </a:ext>
            </a:extLst>
          </p:cNvPr>
          <p:cNvSpPr/>
          <p:nvPr/>
        </p:nvSpPr>
        <p:spPr>
          <a:xfrm>
            <a:off x="10664980" y="3243311"/>
            <a:ext cx="1402929" cy="5587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latin typeface="Arial" panose="020B0604020202020204" pitchFamily="34" charset="0"/>
                <a:cs typeface="Arial" panose="020B0604020202020204" pitchFamily="34" charset="0"/>
              </a:rPr>
              <a:t>Access forms signed </a:t>
            </a:r>
          </a:p>
        </p:txBody>
      </p:sp>
      <p:sp>
        <p:nvSpPr>
          <p:cNvPr id="65" name="Rectangle 64">
            <a:extLst>
              <a:ext uri="{FF2B5EF4-FFF2-40B4-BE49-F238E27FC236}">
                <a16:creationId xmlns:a16="http://schemas.microsoft.com/office/drawing/2014/main" id="{4833BEA3-E4CE-404D-A27A-8E03B6ECFF21}"/>
              </a:ext>
            </a:extLst>
          </p:cNvPr>
          <p:cNvSpPr/>
          <p:nvPr/>
        </p:nvSpPr>
        <p:spPr>
          <a:xfrm>
            <a:off x="10655611" y="2514295"/>
            <a:ext cx="1402929" cy="546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latin typeface="Arial" panose="020B0604020202020204" pitchFamily="34" charset="0"/>
                <a:cs typeface="Arial" panose="020B0604020202020204" pitchFamily="34" charset="0"/>
              </a:rPr>
              <a:t>User account created &amp; access details provided</a:t>
            </a:r>
          </a:p>
        </p:txBody>
      </p:sp>
      <p:sp>
        <p:nvSpPr>
          <p:cNvPr id="66" name="Rectangle 65">
            <a:extLst>
              <a:ext uri="{FF2B5EF4-FFF2-40B4-BE49-F238E27FC236}">
                <a16:creationId xmlns:a16="http://schemas.microsoft.com/office/drawing/2014/main" id="{AD57368A-7287-4040-A5B8-4724C1C5BA2F}"/>
              </a:ext>
            </a:extLst>
          </p:cNvPr>
          <p:cNvSpPr/>
          <p:nvPr/>
        </p:nvSpPr>
        <p:spPr>
          <a:xfrm>
            <a:off x="10655611" y="1813908"/>
            <a:ext cx="1384135" cy="5464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Researchers conduct projects </a:t>
            </a:r>
          </a:p>
        </p:txBody>
      </p:sp>
      <p:cxnSp>
        <p:nvCxnSpPr>
          <p:cNvPr id="67" name="Straight Arrow Connector 66">
            <a:extLst>
              <a:ext uri="{FF2B5EF4-FFF2-40B4-BE49-F238E27FC236}">
                <a16:creationId xmlns:a16="http://schemas.microsoft.com/office/drawing/2014/main" id="{0092F067-E70F-4B1F-AADD-1BE87D0224AF}"/>
              </a:ext>
            </a:extLst>
          </p:cNvPr>
          <p:cNvCxnSpPr>
            <a:cxnSpLocks/>
            <a:stCxn id="65" idx="0"/>
            <a:endCxn id="66" idx="2"/>
          </p:cNvCxnSpPr>
          <p:nvPr/>
        </p:nvCxnSpPr>
        <p:spPr>
          <a:xfrm flipH="1" flipV="1">
            <a:off x="11347679" y="2360406"/>
            <a:ext cx="9397" cy="153889"/>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sp>
        <p:nvSpPr>
          <p:cNvPr id="68" name="TextBox 67">
            <a:extLst>
              <a:ext uri="{FF2B5EF4-FFF2-40B4-BE49-F238E27FC236}">
                <a16:creationId xmlns:a16="http://schemas.microsoft.com/office/drawing/2014/main" id="{F1D7D86A-DDBC-4C48-9221-272D52334D2B}"/>
              </a:ext>
            </a:extLst>
          </p:cNvPr>
          <p:cNvSpPr txBox="1"/>
          <p:nvPr/>
        </p:nvSpPr>
        <p:spPr>
          <a:xfrm>
            <a:off x="11569273" y="3814164"/>
            <a:ext cx="54723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Yes</a:t>
            </a:r>
          </a:p>
        </p:txBody>
      </p:sp>
      <p:cxnSp>
        <p:nvCxnSpPr>
          <p:cNvPr id="69" name="Straight Arrow Connector 68">
            <a:extLst>
              <a:ext uri="{FF2B5EF4-FFF2-40B4-BE49-F238E27FC236}">
                <a16:creationId xmlns:a16="http://schemas.microsoft.com/office/drawing/2014/main" id="{52DB85E1-B0FE-414B-AC40-23ED65FC2BA2}"/>
              </a:ext>
            </a:extLst>
          </p:cNvPr>
          <p:cNvCxnSpPr>
            <a:cxnSpLocks/>
            <a:stCxn id="64" idx="0"/>
            <a:endCxn id="65" idx="2"/>
          </p:cNvCxnSpPr>
          <p:nvPr/>
        </p:nvCxnSpPr>
        <p:spPr>
          <a:xfrm flipH="1" flipV="1">
            <a:off x="11357076" y="3060793"/>
            <a:ext cx="9369" cy="182518"/>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70" name="Straight Arrow Connector 69">
            <a:extLst>
              <a:ext uri="{FF2B5EF4-FFF2-40B4-BE49-F238E27FC236}">
                <a16:creationId xmlns:a16="http://schemas.microsoft.com/office/drawing/2014/main" id="{5F6E53D5-E6F5-45C5-B53C-6D91975E5E6E}"/>
              </a:ext>
            </a:extLst>
          </p:cNvPr>
          <p:cNvCxnSpPr>
            <a:cxnSpLocks/>
            <a:stCxn id="43" idx="0"/>
            <a:endCxn id="64" idx="2"/>
          </p:cNvCxnSpPr>
          <p:nvPr/>
        </p:nvCxnSpPr>
        <p:spPr>
          <a:xfrm flipH="1" flipV="1">
            <a:off x="11366445" y="3802083"/>
            <a:ext cx="9837" cy="412191"/>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71" name="Connector: Elbow 70">
            <a:extLst>
              <a:ext uri="{FF2B5EF4-FFF2-40B4-BE49-F238E27FC236}">
                <a16:creationId xmlns:a16="http://schemas.microsoft.com/office/drawing/2014/main" id="{05515218-6162-4B81-AFC6-897A4DD8EF4D}"/>
              </a:ext>
            </a:extLst>
          </p:cNvPr>
          <p:cNvCxnSpPr>
            <a:cxnSpLocks/>
          </p:cNvCxnSpPr>
          <p:nvPr/>
        </p:nvCxnSpPr>
        <p:spPr>
          <a:xfrm rot="16200000" flipH="1">
            <a:off x="1974566" y="3775458"/>
            <a:ext cx="1391278" cy="2088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9E985B7F-EDB6-4D2E-91FE-5ABD15FE337C}"/>
              </a:ext>
            </a:extLst>
          </p:cNvPr>
          <p:cNvCxnSpPr>
            <a:cxnSpLocks/>
            <a:endCxn id="47" idx="1"/>
          </p:cNvCxnSpPr>
          <p:nvPr/>
        </p:nvCxnSpPr>
        <p:spPr>
          <a:xfrm rot="5400000" flipH="1" flipV="1">
            <a:off x="2319093" y="4803292"/>
            <a:ext cx="697599" cy="2420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15E4F8A-D2D6-40CA-8BA3-0062F138D9C9}"/>
              </a:ext>
            </a:extLst>
          </p:cNvPr>
          <p:cNvSpPr txBox="1"/>
          <p:nvPr/>
        </p:nvSpPr>
        <p:spPr>
          <a:xfrm>
            <a:off x="7742050" y="1544015"/>
            <a:ext cx="1123050" cy="8617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000" dirty="0">
                <a:latin typeface="Arial" panose="020B0604020202020204" pitchFamily="34" charset="0"/>
                <a:cs typeface="Arial" panose="020B0604020202020204" pitchFamily="34" charset="0"/>
              </a:rPr>
              <a:t>Client agreement with final proposal and client contract signed</a:t>
            </a:r>
          </a:p>
        </p:txBody>
      </p:sp>
      <p:cxnSp>
        <p:nvCxnSpPr>
          <p:cNvPr id="74" name="Straight Arrow Connector 73">
            <a:extLst>
              <a:ext uri="{FF2B5EF4-FFF2-40B4-BE49-F238E27FC236}">
                <a16:creationId xmlns:a16="http://schemas.microsoft.com/office/drawing/2014/main" id="{B78CB60B-8579-41E5-AD5C-3F9ABCFF663B}"/>
              </a:ext>
            </a:extLst>
          </p:cNvPr>
          <p:cNvCxnSpPr>
            <a:cxnSpLocks/>
            <a:stCxn id="73" idx="3"/>
            <a:endCxn id="63" idx="1"/>
          </p:cNvCxnSpPr>
          <p:nvPr/>
        </p:nvCxnSpPr>
        <p:spPr>
          <a:xfrm flipV="1">
            <a:off x="8865100" y="1970310"/>
            <a:ext cx="308267" cy="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7F812E7-7DC1-4092-A8B2-A8E1F73141FF}"/>
              </a:ext>
            </a:extLst>
          </p:cNvPr>
          <p:cNvSpPr txBox="1"/>
          <p:nvPr/>
        </p:nvSpPr>
        <p:spPr>
          <a:xfrm>
            <a:off x="5587511" y="5482798"/>
            <a:ext cx="524428"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272871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3905F-F5B9-4176-AF73-BFD9E6DFEC23}"/>
              </a:ext>
            </a:extLst>
          </p:cNvPr>
          <p:cNvSpPr>
            <a:spLocks noGrp="1"/>
          </p:cNvSpPr>
          <p:nvPr>
            <p:ph type="body" sz="quarter" idx="12"/>
          </p:nvPr>
        </p:nvSpPr>
        <p:spPr>
          <a:xfrm>
            <a:off x="390704" y="1422066"/>
            <a:ext cx="10901367" cy="641719"/>
          </a:xfrm>
        </p:spPr>
        <p:txBody>
          <a:bodyPr/>
          <a:lstStyle/>
          <a:p>
            <a:r>
              <a:rPr lang="en-GB" sz="2800" b="1" dirty="0"/>
              <a:t>Retrospective Analysis Stage – Typical simplified flow </a:t>
            </a:r>
          </a:p>
          <a:p>
            <a:endParaRPr lang="en-GB" dirty="0"/>
          </a:p>
        </p:txBody>
      </p:sp>
      <p:sp>
        <p:nvSpPr>
          <p:cNvPr id="5" name="TextBox 4">
            <a:extLst>
              <a:ext uri="{FF2B5EF4-FFF2-40B4-BE49-F238E27FC236}">
                <a16:creationId xmlns:a16="http://schemas.microsoft.com/office/drawing/2014/main" id="{FE36A4FE-B6C4-4F13-9919-5C7D7974BFE3}"/>
              </a:ext>
            </a:extLst>
          </p:cNvPr>
          <p:cNvSpPr txBox="1"/>
          <p:nvPr/>
        </p:nvSpPr>
        <p:spPr>
          <a:xfrm>
            <a:off x="303252" y="2868858"/>
            <a:ext cx="155048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Kick-off meeting </a:t>
            </a:r>
          </a:p>
        </p:txBody>
      </p:sp>
      <p:sp>
        <p:nvSpPr>
          <p:cNvPr id="6" name="TextBox 5">
            <a:extLst>
              <a:ext uri="{FF2B5EF4-FFF2-40B4-BE49-F238E27FC236}">
                <a16:creationId xmlns:a16="http://schemas.microsoft.com/office/drawing/2014/main" id="{B0FAA799-1743-41EE-A05B-B838354750BF}"/>
              </a:ext>
            </a:extLst>
          </p:cNvPr>
          <p:cNvSpPr txBox="1"/>
          <p:nvPr/>
        </p:nvSpPr>
        <p:spPr>
          <a:xfrm>
            <a:off x="2386823" y="2868888"/>
            <a:ext cx="118045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a:t>Scoping** </a:t>
            </a:r>
          </a:p>
        </p:txBody>
      </p:sp>
      <p:sp>
        <p:nvSpPr>
          <p:cNvPr id="7" name="TextBox 6">
            <a:extLst>
              <a:ext uri="{FF2B5EF4-FFF2-40B4-BE49-F238E27FC236}">
                <a16:creationId xmlns:a16="http://schemas.microsoft.com/office/drawing/2014/main" id="{24A25AAB-2330-408A-AEAD-8E332DDA38C6}"/>
              </a:ext>
            </a:extLst>
          </p:cNvPr>
          <p:cNvSpPr txBox="1"/>
          <p:nvPr/>
        </p:nvSpPr>
        <p:spPr>
          <a:xfrm>
            <a:off x="4160831" y="2761167"/>
            <a:ext cx="168055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a:t>Data Extraction and Analysis ***  </a:t>
            </a:r>
          </a:p>
        </p:txBody>
      </p:sp>
      <p:sp>
        <p:nvSpPr>
          <p:cNvPr id="8" name="TextBox 7">
            <a:extLst>
              <a:ext uri="{FF2B5EF4-FFF2-40B4-BE49-F238E27FC236}">
                <a16:creationId xmlns:a16="http://schemas.microsoft.com/office/drawing/2014/main" id="{9058C6C8-B032-4CED-8FCE-32DEF5AF5334}"/>
              </a:ext>
            </a:extLst>
          </p:cNvPr>
          <p:cNvSpPr txBox="1"/>
          <p:nvPr/>
        </p:nvSpPr>
        <p:spPr>
          <a:xfrm>
            <a:off x="6604922" y="2761137"/>
            <a:ext cx="165698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a:t>Data Analysis Iterations</a:t>
            </a:r>
          </a:p>
        </p:txBody>
      </p:sp>
      <p:sp>
        <p:nvSpPr>
          <p:cNvPr id="9" name="TextBox 8">
            <a:extLst>
              <a:ext uri="{FF2B5EF4-FFF2-40B4-BE49-F238E27FC236}">
                <a16:creationId xmlns:a16="http://schemas.microsoft.com/office/drawing/2014/main" id="{85D64F15-A34C-424C-A997-0DF37AB35023}"/>
              </a:ext>
            </a:extLst>
          </p:cNvPr>
          <p:cNvSpPr txBox="1"/>
          <p:nvPr/>
        </p:nvSpPr>
        <p:spPr>
          <a:xfrm>
            <a:off x="8793324" y="2761136"/>
            <a:ext cx="139365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a:t>Final Review of Data </a:t>
            </a:r>
          </a:p>
        </p:txBody>
      </p:sp>
      <p:sp>
        <p:nvSpPr>
          <p:cNvPr id="10" name="TextBox 9">
            <a:extLst>
              <a:ext uri="{FF2B5EF4-FFF2-40B4-BE49-F238E27FC236}">
                <a16:creationId xmlns:a16="http://schemas.microsoft.com/office/drawing/2014/main" id="{27625CE1-F6D5-4945-904F-85B8F2816648}"/>
              </a:ext>
            </a:extLst>
          </p:cNvPr>
          <p:cNvSpPr txBox="1"/>
          <p:nvPr/>
        </p:nvSpPr>
        <p:spPr>
          <a:xfrm>
            <a:off x="10450311" y="2869554"/>
            <a:ext cx="1393657"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400" dirty="0"/>
              <a:t>Reporting </a:t>
            </a:r>
          </a:p>
        </p:txBody>
      </p:sp>
      <p:cxnSp>
        <p:nvCxnSpPr>
          <p:cNvPr id="11" name="Straight Connector 10">
            <a:extLst>
              <a:ext uri="{FF2B5EF4-FFF2-40B4-BE49-F238E27FC236}">
                <a16:creationId xmlns:a16="http://schemas.microsoft.com/office/drawing/2014/main" id="{ED6CD771-5C2D-4FC3-8ACA-CF77BF5E7BF3}"/>
              </a:ext>
            </a:extLst>
          </p:cNvPr>
          <p:cNvCxnSpPr>
            <a:cxnSpLocks/>
            <a:stCxn id="5" idx="3"/>
            <a:endCxn id="6" idx="1"/>
          </p:cNvCxnSpPr>
          <p:nvPr/>
        </p:nvCxnSpPr>
        <p:spPr>
          <a:xfrm>
            <a:off x="1853735" y="3022747"/>
            <a:ext cx="533088" cy="3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2" name="Straight Connector 11">
            <a:extLst>
              <a:ext uri="{FF2B5EF4-FFF2-40B4-BE49-F238E27FC236}">
                <a16:creationId xmlns:a16="http://schemas.microsoft.com/office/drawing/2014/main" id="{CE766F62-01CE-4B1C-B9A7-9D52915F8AC3}"/>
              </a:ext>
            </a:extLst>
          </p:cNvPr>
          <p:cNvCxnSpPr>
            <a:cxnSpLocks/>
            <a:stCxn id="6" idx="3"/>
            <a:endCxn id="7" idx="1"/>
          </p:cNvCxnSpPr>
          <p:nvPr/>
        </p:nvCxnSpPr>
        <p:spPr>
          <a:xfrm>
            <a:off x="3567275" y="3022777"/>
            <a:ext cx="593556" cy="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3" name="Straight Connector 12">
            <a:extLst>
              <a:ext uri="{FF2B5EF4-FFF2-40B4-BE49-F238E27FC236}">
                <a16:creationId xmlns:a16="http://schemas.microsoft.com/office/drawing/2014/main" id="{B16308F2-2668-4D81-AE2C-75F587103ADF}"/>
              </a:ext>
            </a:extLst>
          </p:cNvPr>
          <p:cNvCxnSpPr>
            <a:cxnSpLocks/>
            <a:stCxn id="7" idx="3"/>
            <a:endCxn id="8" idx="1"/>
          </p:cNvCxnSpPr>
          <p:nvPr/>
        </p:nvCxnSpPr>
        <p:spPr>
          <a:xfrm flipV="1">
            <a:off x="5841388" y="3022747"/>
            <a:ext cx="763534" cy="3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4" name="Straight Connector 13">
            <a:extLst>
              <a:ext uri="{FF2B5EF4-FFF2-40B4-BE49-F238E27FC236}">
                <a16:creationId xmlns:a16="http://schemas.microsoft.com/office/drawing/2014/main" id="{83ADFD45-83B6-4097-A22E-97508A2883AE}"/>
              </a:ext>
            </a:extLst>
          </p:cNvPr>
          <p:cNvCxnSpPr>
            <a:cxnSpLocks/>
            <a:stCxn id="8" idx="3"/>
            <a:endCxn id="9" idx="1"/>
          </p:cNvCxnSpPr>
          <p:nvPr/>
        </p:nvCxnSpPr>
        <p:spPr>
          <a:xfrm flipV="1">
            <a:off x="8261909" y="3022746"/>
            <a:ext cx="531415" cy="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5" name="Straight Connector 14">
            <a:extLst>
              <a:ext uri="{FF2B5EF4-FFF2-40B4-BE49-F238E27FC236}">
                <a16:creationId xmlns:a16="http://schemas.microsoft.com/office/drawing/2014/main" id="{D02CEB4D-7F9B-46DF-A815-CD2CC435A8EE}"/>
              </a:ext>
            </a:extLst>
          </p:cNvPr>
          <p:cNvCxnSpPr>
            <a:stCxn id="9" idx="3"/>
            <a:endCxn id="10" idx="1"/>
          </p:cNvCxnSpPr>
          <p:nvPr/>
        </p:nvCxnSpPr>
        <p:spPr>
          <a:xfrm>
            <a:off x="10186981" y="3022746"/>
            <a:ext cx="263330" cy="697"/>
          </a:xfrm>
          <a:prstGeom prst="line">
            <a:avLst/>
          </a:prstGeom>
          <a:ln>
            <a:tailEnd type="triangle"/>
          </a:ln>
        </p:spPr>
        <p:style>
          <a:lnRef idx="2">
            <a:schemeClr val="accent6"/>
          </a:lnRef>
          <a:fillRef idx="1">
            <a:schemeClr val="lt1"/>
          </a:fillRef>
          <a:effectRef idx="0">
            <a:schemeClr val="accent6"/>
          </a:effectRef>
          <a:fontRef idx="minor">
            <a:schemeClr val="dk1"/>
          </a:fontRef>
        </p:style>
      </p:cxnSp>
      <p:sp>
        <p:nvSpPr>
          <p:cNvPr id="16" name="Rectangle 15">
            <a:extLst>
              <a:ext uri="{FF2B5EF4-FFF2-40B4-BE49-F238E27FC236}">
                <a16:creationId xmlns:a16="http://schemas.microsoft.com/office/drawing/2014/main" id="{128539FC-1697-4121-890F-A84ACC84017D}"/>
              </a:ext>
            </a:extLst>
          </p:cNvPr>
          <p:cNvSpPr/>
          <p:nvPr/>
        </p:nvSpPr>
        <p:spPr>
          <a:xfrm>
            <a:off x="303252" y="5736276"/>
            <a:ext cx="6096000" cy="830997"/>
          </a:xfrm>
          <a:prstGeom prst="rect">
            <a:avLst/>
          </a:prstGeom>
        </p:spPr>
        <p:txBody>
          <a:bodyPr>
            <a:spAutoFit/>
          </a:bodyPr>
          <a:lstStyle/>
          <a:p>
            <a:r>
              <a:rPr lang="en-GB" sz="1200" dirty="0">
                <a:latin typeface="Arial" panose="020B0604020202020204" pitchFamily="34" charset="0"/>
                <a:ea typeface="Times New Roman" panose="02020603050405020304" pitchFamily="18" charset="0"/>
                <a:cs typeface="Arial" panose="020B0604020202020204" pitchFamily="34" charset="0"/>
              </a:rPr>
              <a:t>**research questions, variables defined and analysis plan/ Output Data Tables, protocol development, agree final protocol and tables to populate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perform data extraction, run quality control, populate shell tables</a:t>
            </a:r>
          </a:p>
        </p:txBody>
      </p:sp>
      <p:sp>
        <p:nvSpPr>
          <p:cNvPr id="17" name="TextBox 16">
            <a:extLst>
              <a:ext uri="{FF2B5EF4-FFF2-40B4-BE49-F238E27FC236}">
                <a16:creationId xmlns:a16="http://schemas.microsoft.com/office/drawing/2014/main" id="{AEE03DED-6652-4862-85C3-6C0055F587AE}"/>
              </a:ext>
            </a:extLst>
          </p:cNvPr>
          <p:cNvSpPr txBox="1"/>
          <p:nvPr/>
        </p:nvSpPr>
        <p:spPr>
          <a:xfrm>
            <a:off x="303252" y="1519803"/>
            <a:ext cx="6393918" cy="307777"/>
          </a:xfrm>
          <a:prstGeom prst="rect">
            <a:avLst/>
          </a:prstGeom>
          <a:noFill/>
        </p:spPr>
        <p:txBody>
          <a:bodyPr wrap="square" rtlCol="0">
            <a:spAutoFit/>
          </a:bodyPr>
          <a:lstStyle/>
          <a:p>
            <a:r>
              <a:rPr lang="en-GB" sz="1400" b="1" dirty="0"/>
              <a:t>Entry dependent on completion and approval by NWL Data Access Group</a:t>
            </a:r>
          </a:p>
        </p:txBody>
      </p:sp>
    </p:spTree>
    <p:extLst>
      <p:ext uri="{BB962C8B-B14F-4D97-AF65-F5344CB8AC3E}">
        <p14:creationId xmlns:p14="http://schemas.microsoft.com/office/powerpoint/2010/main" val="1474846903"/>
      </p:ext>
    </p:extLst>
  </p:cSld>
  <p:clrMapOvr>
    <a:masterClrMapping/>
  </p:clrMapOvr>
</p:sld>
</file>

<file path=ppt/theme/theme1.xml><?xml version="1.0" encoding="utf-8"?>
<a:theme xmlns:a="http://schemas.openxmlformats.org/drawingml/2006/main" name="Discover-NOW Template">
  <a:themeElements>
    <a:clrScheme name="Discover Now">
      <a:dk1>
        <a:srgbClr val="000000"/>
      </a:dk1>
      <a:lt1>
        <a:srgbClr val="FFFFFF"/>
      </a:lt1>
      <a:dk2>
        <a:srgbClr val="44546A"/>
      </a:dk2>
      <a:lt2>
        <a:srgbClr val="E7E6E6"/>
      </a:lt2>
      <a:accent1>
        <a:srgbClr val="3CB28C"/>
      </a:accent1>
      <a:accent2>
        <a:srgbClr val="475DA7"/>
      </a:accent2>
      <a:accent3>
        <a:srgbClr val="28235C"/>
      </a:accent3>
      <a:accent4>
        <a:srgbClr val="3C3C3B"/>
      </a:accent4>
      <a:accent5>
        <a:srgbClr val="D0D3D3"/>
      </a:accent5>
      <a:accent6>
        <a:srgbClr val="F98E2B"/>
      </a:accent6>
      <a:hlink>
        <a:srgbClr val="3CB28C"/>
      </a:hlink>
      <a:folHlink>
        <a:srgbClr val="475D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_Slide_Deck" id="{047351B5-112D-4C03-A317-9AE69B0A6E53}" vid="{61DCF4C4-5689-42DF-BB03-E191DB070A37}"/>
    </a:ext>
  </a:extLst>
</a:theme>
</file>

<file path=ppt/theme/theme2.xml><?xml version="1.0" encoding="utf-8"?>
<a:theme xmlns:a="http://schemas.openxmlformats.org/drawingml/2006/main" name="Discover-NOW with partners">
  <a:themeElements>
    <a:clrScheme name="UKHDR Alliance 1">
      <a:dk1>
        <a:srgbClr val="3CB28C"/>
      </a:dk1>
      <a:lt1>
        <a:srgbClr val="FFFFFF"/>
      </a:lt1>
      <a:dk2>
        <a:srgbClr val="000000"/>
      </a:dk2>
      <a:lt2>
        <a:srgbClr val="E7E6E6"/>
      </a:lt2>
      <a:accent1>
        <a:srgbClr val="475DA7"/>
      </a:accent1>
      <a:accent2>
        <a:srgbClr val="3C3C3B"/>
      </a:accent2>
      <a:accent3>
        <a:srgbClr val="ADDAD9"/>
      </a:accent3>
      <a:accent4>
        <a:srgbClr val="D1D7DA"/>
      </a:accent4>
      <a:accent5>
        <a:srgbClr val="28235C"/>
      </a:accent5>
      <a:accent6>
        <a:srgbClr val="E66400"/>
      </a:accent6>
      <a:hlink>
        <a:srgbClr val="3CB28C"/>
      </a:hlink>
      <a:folHlink>
        <a:srgbClr val="3CB2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Presentation4" id="{FA2F12B5-DC12-44B6-8274-0EFA5628D182}" vid="{98AEBDE0-878D-4D29-BCAE-8412BF31F9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56D2EBC71A484CAF23F18FFD8DD249" ma:contentTypeVersion="13" ma:contentTypeDescription="Create a new document." ma:contentTypeScope="" ma:versionID="6917ca3dec1b0dbf8c902d15dbf0cb2b">
  <xsd:schema xmlns:xsd="http://www.w3.org/2001/XMLSchema" xmlns:xs="http://www.w3.org/2001/XMLSchema" xmlns:p="http://schemas.microsoft.com/office/2006/metadata/properties" xmlns:ns2="e7fb9bad-05aa-461c-addc-7d8f2572d5d3" xmlns:ns3="50549b99-cf9d-4e02-97c3-3b8e21747bea" targetNamespace="http://schemas.microsoft.com/office/2006/metadata/properties" ma:root="true" ma:fieldsID="319b0c52e4d0121f947d19c9c54025f9" ns2:_="" ns3:_="">
    <xsd:import namespace="e7fb9bad-05aa-461c-addc-7d8f2572d5d3"/>
    <xsd:import namespace="50549b99-cf9d-4e02-97c3-3b8e21747bea"/>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b9bad-05aa-461c-addc-7d8f2572d5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549b99-cf9d-4e02-97c3-3b8e21747be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6F59D-8989-4350-ABD5-9BC3C899E3BF}">
  <ds:schemaRefs>
    <ds:schemaRef ds:uri="http://schemas.microsoft.com/sharepoint/v3/contenttype/forms"/>
  </ds:schemaRefs>
</ds:datastoreItem>
</file>

<file path=customXml/itemProps2.xml><?xml version="1.0" encoding="utf-8"?>
<ds:datastoreItem xmlns:ds="http://schemas.openxmlformats.org/officeDocument/2006/customXml" ds:itemID="{678D85E6-5FB5-4348-A113-67DA9607EEA9}">
  <ds:schemaRef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50549b99-cf9d-4e02-97c3-3b8e21747bea"/>
    <ds:schemaRef ds:uri="e7fb9bad-05aa-461c-addc-7d8f2572d5d3"/>
  </ds:schemaRefs>
</ds:datastoreItem>
</file>

<file path=customXml/itemProps3.xml><?xml version="1.0" encoding="utf-8"?>
<ds:datastoreItem xmlns:ds="http://schemas.openxmlformats.org/officeDocument/2006/customXml" ds:itemID="{E0FA8499-3FEC-4752-B4F6-E6AFB5231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b9bad-05aa-461c-addc-7d8f2572d5d3"/>
    <ds:schemaRef ds:uri="50549b99-cf9d-4e02-97c3-3b8e21747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DN_Slide_Deck</Template>
  <TotalTime>8218</TotalTime>
  <Words>659</Words>
  <Application>Microsoft Office PowerPoint</Application>
  <PresentationFormat>Widescreen</PresentationFormat>
  <Paragraphs>70</Paragraphs>
  <Slides>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Courier New</vt:lpstr>
      <vt:lpstr>Helvetica</vt:lpstr>
      <vt:lpstr>Times New Roman</vt:lpstr>
      <vt:lpstr>Wingdings</vt:lpstr>
      <vt:lpstr>Discover-NOW Template</vt:lpstr>
      <vt:lpstr>Discover-NOW with partners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 Singh</dc:creator>
  <cp:lastModifiedBy>Katie Harrison</cp:lastModifiedBy>
  <cp:revision>42</cp:revision>
  <dcterms:created xsi:type="dcterms:W3CDTF">2020-08-21T10:14:41Z</dcterms:created>
  <dcterms:modified xsi:type="dcterms:W3CDTF">2021-01-29T12:40:37Z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0x0101002556D2EBC71A484CAF23F18FFD8DD249</vt:lpwstr>
  </property>
</Properties>
</file>